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9" r:id="rId1"/>
  </p:sldMasterIdLst>
  <p:notesMasterIdLst>
    <p:notesMasterId r:id="rId47"/>
  </p:notesMasterIdLst>
  <p:sldIdLst>
    <p:sldId id="256" r:id="rId2"/>
    <p:sldId id="257" r:id="rId3"/>
    <p:sldId id="272" r:id="rId4"/>
    <p:sldId id="259" r:id="rId5"/>
    <p:sldId id="263" r:id="rId6"/>
    <p:sldId id="265" r:id="rId7"/>
    <p:sldId id="267" r:id="rId8"/>
    <p:sldId id="268" r:id="rId9"/>
    <p:sldId id="258" r:id="rId10"/>
    <p:sldId id="266" r:id="rId11"/>
    <p:sldId id="260" r:id="rId12"/>
    <p:sldId id="269" r:id="rId13"/>
    <p:sldId id="271" r:id="rId14"/>
    <p:sldId id="270" r:id="rId15"/>
    <p:sldId id="261" r:id="rId16"/>
    <p:sldId id="262" r:id="rId17"/>
    <p:sldId id="273" r:id="rId18"/>
    <p:sldId id="288" r:id="rId19"/>
    <p:sldId id="274" r:id="rId20"/>
    <p:sldId id="275" r:id="rId21"/>
    <p:sldId id="276" r:id="rId22"/>
    <p:sldId id="277" r:id="rId23"/>
    <p:sldId id="278" r:id="rId24"/>
    <p:sldId id="287" r:id="rId25"/>
    <p:sldId id="279" r:id="rId26"/>
    <p:sldId id="280" r:id="rId27"/>
    <p:sldId id="281" r:id="rId28"/>
    <p:sldId id="282" r:id="rId29"/>
    <p:sldId id="283" r:id="rId30"/>
    <p:sldId id="289" r:id="rId31"/>
    <p:sldId id="290" r:id="rId32"/>
    <p:sldId id="291" r:id="rId33"/>
    <p:sldId id="292" r:id="rId34"/>
    <p:sldId id="293" r:id="rId35"/>
    <p:sldId id="284" r:id="rId36"/>
    <p:sldId id="285" r:id="rId37"/>
    <p:sldId id="297" r:id="rId38"/>
    <p:sldId id="286" r:id="rId39"/>
    <p:sldId id="294" r:id="rId40"/>
    <p:sldId id="295" r:id="rId41"/>
    <p:sldId id="296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533" autoAdjust="0"/>
  </p:normalViewPr>
  <p:slideViewPr>
    <p:cSldViewPr snapToGrid="0">
      <p:cViewPr varScale="1">
        <p:scale>
          <a:sx n="110" d="100"/>
          <a:sy n="110" d="100"/>
        </p:scale>
        <p:origin x="-5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hyperlink" Target="http://electricalschool.info/main/vl/" TargetMode="External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electricalschool.info/main/electrobezopasnost/447-kak-rabotaet-set-trekhfaznogo-toka-s.html" TargetMode="External"/><Relationship Id="rId1" Type="http://schemas.openxmlformats.org/officeDocument/2006/relationships/hyperlink" Target="http://electricalschool.info/main/elsnabg/619-linii-jelektroperedachi-postojannogo.html" TargetMode="Externa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hyperlink" Target="http://electricalschool.info/main/electrobezopasnost/447-kak-rabotaet-set-trekhfaznogo-toka-s.html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icalschool.info/main/vl/" TargetMode="External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icalschool.info/main/electrobezopasnost/447-kak-rabotaet-set-trekhfaznogo-toka-s.html" TargetMode="External"/><Relationship Id="rId2" Type="http://schemas.openxmlformats.org/officeDocument/2006/relationships/hyperlink" Target="http://electricalschool.info/main/elsnabg/619-linii-jelektroperedachi-postojannogo.html" TargetMode="External"/><Relationship Id="rId1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hyperlink" Target="http://electricalschool.info/main/electrobezopasnost/447-kak-rabotaet-set-trekhfaznogo-toka-s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5DE2E-6DCC-49D5-9C06-CEDA04E66F0A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08C49C7-D13F-4F2A-96F8-8BA7EB472266}">
      <dgm:prSet phldrT="[Текст]" custT="1"/>
      <dgm:spPr/>
      <dgm:t>
        <a:bodyPr/>
        <a:lstStyle/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dirty="0" smtClean="0">
              <a:solidFill>
                <a:schemeClr val="tx1"/>
              </a:solidFill>
            </a:rPr>
            <a:t>по величине напряжения</a:t>
          </a:r>
          <a:endParaRPr lang="ru-RU" sz="2800" b="1" dirty="0">
            <a:solidFill>
              <a:schemeClr val="tx1"/>
            </a:solidFill>
          </a:endParaRPr>
        </a:p>
      </dgm:t>
    </dgm:pt>
    <dgm:pt modelId="{96955041-950C-479D-B1D3-95BEA18C4598}" type="parTrans" cxnId="{A9D97C5A-C88A-4E63-A36A-0EEAAB44D0F3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AF52D451-4563-4862-A10C-0BCD5CB2DCF0}" type="sibTrans" cxnId="{A9D97C5A-C88A-4E63-A36A-0EEAAB44D0F3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73B52E21-B1D1-4881-9F30-D98172CFCAB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dirty="0" smtClean="0">
              <a:solidFill>
                <a:schemeClr val="tx1"/>
              </a:solidFill>
            </a:rPr>
            <a:t> Выше 1000 В – </a:t>
          </a:r>
          <a:r>
            <a:rPr lang="ru-RU" sz="1600" b="1" i="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</a:t>
          </a:r>
          <a:r>
            <a:rPr lang="ru-RU" sz="1600" b="1" i="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6 </a:t>
          </a:r>
          <a:r>
            <a:rPr lang="ru-RU" sz="1600" b="1" i="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10 </a:t>
          </a:r>
          <a:r>
            <a:rPr lang="ru-RU" sz="1600" b="1" i="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20 </a:t>
          </a:r>
          <a:r>
            <a:rPr lang="ru-RU" sz="1600" b="1" i="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35 </a:t>
          </a:r>
          <a:r>
            <a:rPr lang="ru-RU" sz="1600" b="1" i="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0" i="0" dirty="0" smtClean="0">
              <a:solidFill>
                <a:schemeClr val="tx1"/>
              </a:solidFill>
            </a:rPr>
            <a:t>, </a:t>
          </a:r>
          <a:br>
            <a:rPr lang="ru-RU" sz="1600" b="0" i="0" dirty="0" smtClean="0">
              <a:solidFill>
                <a:schemeClr val="tx1"/>
              </a:solidFill>
            </a:rPr>
          </a:br>
          <a:r>
            <a:rPr lang="ru-RU" sz="1600" b="0" i="0" dirty="0" smtClean="0">
              <a:solidFill>
                <a:schemeClr val="tx1"/>
              </a:solidFill>
            </a:rPr>
            <a:t>                   </a:t>
          </a:r>
          <a:r>
            <a:rPr lang="ru-RU" sz="1600" b="1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110 </a:t>
          </a:r>
          <a:r>
            <a:rPr lang="ru-RU" sz="1600" b="1" i="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150 </a:t>
          </a:r>
          <a:r>
            <a:rPr lang="ru-RU" sz="1600" b="1" i="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220 </a:t>
          </a:r>
          <a:r>
            <a:rPr lang="ru-RU" sz="1600" b="1" i="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ru-RU" sz="1600" b="1" i="0" dirty="0" smtClean="0">
              <a:solidFill>
                <a:srgbClr val="002060"/>
              </a:solidFill>
              <a:effectLst/>
            </a:rPr>
            <a:t> </a:t>
          </a:r>
          <a:r>
            <a:rPr lang="ru-RU" sz="1600" b="1" i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330 </a:t>
          </a:r>
          <a:r>
            <a:rPr lang="ru-RU" sz="1600" b="1" i="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500 </a:t>
          </a:r>
          <a:r>
            <a:rPr lang="ru-RU" sz="1600" b="1" i="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750 </a:t>
          </a:r>
          <a:r>
            <a:rPr lang="ru-RU" sz="1600" b="1" i="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0" i="0" dirty="0" smtClean="0">
              <a:solidFill>
                <a:srgbClr val="FFFF00"/>
              </a:solidFill>
            </a:rPr>
            <a:t>;</a:t>
          </a:r>
        </a:p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000" b="1" i="0" dirty="0">
            <a:solidFill>
              <a:schemeClr val="tx1"/>
            </a:solidFill>
          </a:endParaRPr>
        </a:p>
      </dgm:t>
    </dgm:pt>
    <dgm:pt modelId="{CDB9DFDB-E3A4-4CBE-9EE9-4A30EECBC6E1}" type="parTrans" cxnId="{F14D6201-6B1B-40D2-84D6-90308A66B8DC}">
      <dgm:prSet/>
      <dgm:spPr/>
      <dgm:t>
        <a:bodyPr/>
        <a:lstStyle/>
        <a:p>
          <a:endParaRPr lang="ru-RU" sz="2400" b="1"/>
        </a:p>
      </dgm:t>
    </dgm:pt>
    <dgm:pt modelId="{40558241-D89D-4EBE-A98A-CB86BA31EADD}" type="sibTrans" cxnId="{F14D6201-6B1B-40D2-84D6-90308A66B8DC}">
      <dgm:prSet/>
      <dgm:spPr/>
      <dgm:t>
        <a:bodyPr/>
        <a:lstStyle/>
        <a:p>
          <a:endParaRPr lang="ru-RU" sz="2400" b="1"/>
        </a:p>
      </dgm:t>
    </dgm:pt>
    <dgm:pt modelId="{4DB13C0A-8454-4EC7-B3C4-DD713611A564}">
      <dgm:prSet phldrT="[Текст]" custT="1"/>
      <dgm:spPr/>
      <dgm:t>
        <a:bodyPr/>
        <a:lstStyle/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i="0" dirty="0" smtClean="0">
              <a:solidFill>
                <a:schemeClr val="tx1"/>
              </a:solidFill>
            </a:rPr>
            <a:t> До 1000 В ( 1кВ) – </a:t>
          </a:r>
          <a:r>
            <a:rPr lang="ru-RU" sz="1800" b="0" i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127 В, 220 В, 380 В, 660 В;</a:t>
          </a:r>
          <a:endParaRPr lang="ru-RU" sz="1800" b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2296AE-80A7-4D5D-85DC-46D402A7D4FD}" type="sibTrans" cxnId="{F81A7CAB-C43D-44A5-BAB0-0EB93448BE08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B58A7107-133E-47B5-BC78-146591C2593F}" type="parTrans" cxnId="{F81A7CAB-C43D-44A5-BAB0-0EB93448BE08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3CDC7A7D-48A6-4445-9003-CD4ED47C023F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По уровню номинального напряжения</a:t>
          </a:r>
        </a:p>
        <a:p>
          <a:r>
            <a:rPr lang="ru-RU" sz="1200" b="1" i="0" dirty="0" smtClean="0">
              <a:solidFill>
                <a:schemeClr val="tx1"/>
              </a:solidFill>
            </a:rPr>
            <a:t>а) сети низкого (напряжения (до 1 </a:t>
          </a:r>
          <a:r>
            <a:rPr lang="ru-RU" sz="1200" b="1" i="0" dirty="0" err="1" smtClean="0">
              <a:solidFill>
                <a:schemeClr val="tx1"/>
              </a:solidFill>
            </a:rPr>
            <a:t>кВ</a:t>
          </a:r>
          <a:r>
            <a:rPr lang="ru-RU" sz="1200" b="1" i="0" dirty="0" smtClean="0">
              <a:solidFill>
                <a:schemeClr val="tx1"/>
              </a:solidFill>
            </a:rPr>
            <a:t>);</a:t>
          </a:r>
        </a:p>
        <a:p>
          <a:r>
            <a:rPr lang="ru-RU" sz="1200" b="1" i="0" dirty="0" smtClean="0">
              <a:solidFill>
                <a:schemeClr val="tx1"/>
              </a:solidFill>
            </a:rPr>
            <a:t>б) сети среднего напряжения (выше 1 </a:t>
          </a:r>
          <a:r>
            <a:rPr lang="ru-RU" sz="1200" b="1" i="0" dirty="0" err="1" smtClean="0">
              <a:solidFill>
                <a:schemeClr val="tx1"/>
              </a:solidFill>
            </a:rPr>
            <a:t>кВ</a:t>
          </a:r>
          <a:r>
            <a:rPr lang="ru-RU" sz="1200" b="1" i="0" dirty="0" smtClean="0">
              <a:solidFill>
                <a:schemeClr val="tx1"/>
              </a:solidFill>
            </a:rPr>
            <a:t> и до 35 </a:t>
          </a:r>
          <a:r>
            <a:rPr lang="ru-RU" sz="1200" b="1" i="0" dirty="0" err="1" smtClean="0">
              <a:solidFill>
                <a:schemeClr val="tx1"/>
              </a:solidFill>
            </a:rPr>
            <a:t>кВ</a:t>
          </a:r>
          <a:r>
            <a:rPr lang="ru-RU" sz="1200" b="1" i="0" dirty="0" smtClean="0">
              <a:solidFill>
                <a:schemeClr val="tx1"/>
              </a:solidFill>
            </a:rPr>
            <a:t> включительно);</a:t>
          </a:r>
        </a:p>
        <a:p>
          <a:r>
            <a:rPr lang="ru-RU" sz="1200" b="1" i="0" dirty="0" smtClean="0">
              <a:solidFill>
                <a:schemeClr val="tx1"/>
              </a:solidFill>
            </a:rPr>
            <a:t>в) сети высокого напряжения (110 ... 220 </a:t>
          </a:r>
          <a:r>
            <a:rPr lang="ru-RU" sz="1200" b="1" i="0" dirty="0" err="1" smtClean="0">
              <a:solidFill>
                <a:schemeClr val="tx1"/>
              </a:solidFill>
            </a:rPr>
            <a:t>кВ</a:t>
          </a:r>
          <a:r>
            <a:rPr lang="ru-RU" sz="1200" b="1" i="0" dirty="0" smtClean="0">
              <a:solidFill>
                <a:schemeClr val="tx1"/>
              </a:solidFill>
            </a:rPr>
            <a:t>);</a:t>
          </a:r>
        </a:p>
        <a:p>
          <a:r>
            <a:rPr lang="ru-RU" sz="1200" b="1" i="0" dirty="0" smtClean="0">
              <a:solidFill>
                <a:schemeClr val="tx1"/>
              </a:solidFill>
            </a:rPr>
            <a:t>г) сети сверхвысокого напряжения (330 ... 750 </a:t>
          </a:r>
          <a:r>
            <a:rPr lang="ru-RU" sz="1200" b="1" i="0" dirty="0" err="1" smtClean="0">
              <a:solidFill>
                <a:schemeClr val="tx1"/>
              </a:solidFill>
            </a:rPr>
            <a:t>кВ</a:t>
          </a:r>
          <a:r>
            <a:rPr lang="ru-RU" sz="1200" b="1" i="0" dirty="0" smtClean="0">
              <a:solidFill>
                <a:schemeClr val="tx1"/>
              </a:solidFill>
            </a:rPr>
            <a:t>);</a:t>
          </a:r>
        </a:p>
        <a:p>
          <a:r>
            <a:rPr lang="ru-RU" sz="1200" b="1" i="0" dirty="0" smtClean="0">
              <a:solidFill>
                <a:schemeClr val="tx1"/>
              </a:solidFill>
            </a:rPr>
            <a:t>д) сети ультравысокого напряжения (выше 1000 </a:t>
          </a:r>
          <a:r>
            <a:rPr lang="ru-RU" sz="1200" b="1" i="0" dirty="0" err="1" smtClean="0">
              <a:solidFill>
                <a:schemeClr val="tx1"/>
              </a:solidFill>
            </a:rPr>
            <a:t>кВ</a:t>
          </a:r>
          <a:r>
            <a:rPr lang="ru-RU" sz="1200" b="1" i="0" dirty="0" smtClean="0">
              <a:solidFill>
                <a:schemeClr val="tx1"/>
              </a:solidFill>
            </a:rPr>
            <a:t>)</a:t>
          </a:r>
          <a:endParaRPr lang="ru-RU" sz="1400" b="1" dirty="0">
            <a:solidFill>
              <a:schemeClr val="tx1"/>
            </a:solidFill>
          </a:endParaRPr>
        </a:p>
      </dgm:t>
    </dgm:pt>
    <dgm:pt modelId="{AAB7DB0E-8BF8-4C2D-A2E9-89EAC0E0D1FA}" type="parTrans" cxnId="{EDA7FB17-850F-4BEF-B9B1-86ED6D584570}">
      <dgm:prSet/>
      <dgm:spPr/>
      <dgm:t>
        <a:bodyPr/>
        <a:lstStyle/>
        <a:p>
          <a:endParaRPr lang="ru-RU"/>
        </a:p>
      </dgm:t>
    </dgm:pt>
    <dgm:pt modelId="{1706D025-0C87-4A4B-A5EE-8C42B9D243D9}" type="sibTrans" cxnId="{EDA7FB17-850F-4BEF-B9B1-86ED6D584570}">
      <dgm:prSet/>
      <dgm:spPr/>
      <dgm:t>
        <a:bodyPr/>
        <a:lstStyle/>
        <a:p>
          <a:endParaRPr lang="ru-RU"/>
        </a:p>
      </dgm:t>
    </dgm:pt>
    <dgm:pt modelId="{834F5D6D-32E7-4DEA-BDF1-DE8ADA0081CE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переменный</a:t>
          </a:r>
          <a:endParaRPr lang="ru-RU" sz="2800" b="1" dirty="0">
            <a:solidFill>
              <a:schemeClr val="tx1"/>
            </a:solidFill>
          </a:endParaRPr>
        </a:p>
      </dgm:t>
    </dgm:pt>
    <dgm:pt modelId="{5CDF9552-9E4D-4E97-9A87-D7CA063A5208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постоянный</a:t>
          </a:r>
          <a:endParaRPr lang="ru-RU" sz="2800" b="1" dirty="0">
            <a:solidFill>
              <a:schemeClr val="tx1"/>
            </a:solidFill>
          </a:endParaRPr>
        </a:p>
      </dgm:t>
    </dgm:pt>
    <dgm:pt modelId="{F90E8E30-3C1B-49C6-A071-96BDDC32FE3B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tx1"/>
              </a:solidFill>
            </a:rPr>
            <a:t>По роду тока</a:t>
          </a:r>
          <a:endParaRPr lang="ru-RU" sz="3200" b="1" dirty="0">
            <a:solidFill>
              <a:schemeClr val="tx1"/>
            </a:solidFill>
          </a:endParaRPr>
        </a:p>
      </dgm:t>
    </dgm:pt>
    <dgm:pt modelId="{FBB7C573-BBAD-4007-AAF6-7CF9D0FB757E}" type="sibTrans" cxnId="{AD67730F-03F5-43C4-A5AA-3C86B979D238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88AC0010-F9A4-4EBD-A653-A4657BF70E1B}" type="parTrans" cxnId="{AD67730F-03F5-43C4-A5AA-3C86B979D238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D7A6266D-093A-49F3-B0F0-7747A3AE13D0}" type="sibTrans" cxnId="{78DD76BA-DFCB-4362-8F33-AE437E27223F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899C2D04-AEBB-4B20-B091-28D3A64A0F6B}" type="parTrans" cxnId="{78DD76BA-DFCB-4362-8F33-AE437E27223F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0577FF08-039A-42A6-9A4F-126A77A5FA46}" type="sibTrans" cxnId="{3FFEAEF5-8548-47EE-912D-4104AF7CF93A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D347E942-D0C2-4BB9-9247-CE1AEAFC18A5}" type="parTrans" cxnId="{3FFEAEF5-8548-47EE-912D-4104AF7CF93A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F1A2D101-5766-421D-BB76-90F4C9F1A609}" type="pres">
      <dgm:prSet presAssocID="{7D95DE2E-6DCC-49D5-9C06-CEDA04E66F0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C49B9-50B6-4793-8638-03319D20FD99}" type="pres">
      <dgm:prSet presAssocID="{F90E8E30-3C1B-49C6-A071-96BDDC32FE3B}" presName="comp" presStyleCnt="0"/>
      <dgm:spPr/>
    </dgm:pt>
    <dgm:pt modelId="{0E9692BE-C7CD-401A-9B9F-187CD78A52E5}" type="pres">
      <dgm:prSet presAssocID="{F90E8E30-3C1B-49C6-A071-96BDDC32FE3B}" presName="box" presStyleLbl="node1" presStyleIdx="0" presStyleCnt="3"/>
      <dgm:spPr/>
      <dgm:t>
        <a:bodyPr/>
        <a:lstStyle/>
        <a:p>
          <a:endParaRPr lang="ru-RU"/>
        </a:p>
      </dgm:t>
    </dgm:pt>
    <dgm:pt modelId="{B4D03D0F-DBBA-400B-B004-5B0E25F71BEB}" type="pres">
      <dgm:prSet presAssocID="{F90E8E30-3C1B-49C6-A071-96BDDC32FE3B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32B3F8-4975-4142-B8D5-09A5578C3828}" type="pres">
      <dgm:prSet presAssocID="{F90E8E30-3C1B-49C6-A071-96BDDC32FE3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EC29-23BA-4B19-85F5-570F647F054C}" type="pres">
      <dgm:prSet presAssocID="{FBB7C573-BBAD-4007-AAF6-7CF9D0FB757E}" presName="spacer" presStyleCnt="0"/>
      <dgm:spPr/>
    </dgm:pt>
    <dgm:pt modelId="{E095F3D3-11CB-42A7-B39E-15A7F11370BA}" type="pres">
      <dgm:prSet presAssocID="{108C49C7-D13F-4F2A-96F8-8BA7EB472266}" presName="comp" presStyleCnt="0"/>
      <dgm:spPr/>
    </dgm:pt>
    <dgm:pt modelId="{B60BA77A-7532-46CF-A485-87A11E6653D6}" type="pres">
      <dgm:prSet presAssocID="{108C49C7-D13F-4F2A-96F8-8BA7EB472266}" presName="box" presStyleLbl="node1" presStyleIdx="1" presStyleCnt="3"/>
      <dgm:spPr/>
      <dgm:t>
        <a:bodyPr/>
        <a:lstStyle/>
        <a:p>
          <a:endParaRPr lang="ru-RU"/>
        </a:p>
      </dgm:t>
    </dgm:pt>
    <dgm:pt modelId="{848D894C-09FB-4B9E-9DC8-9F0A326BB4AE}" type="pres">
      <dgm:prSet presAssocID="{108C49C7-D13F-4F2A-96F8-8BA7EB472266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8CCA754-805E-4596-A945-73F3BFF574E8}" type="pres">
      <dgm:prSet presAssocID="{108C49C7-D13F-4F2A-96F8-8BA7EB47226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33D76-D17A-4486-930F-AB5E5F698213}" type="pres">
      <dgm:prSet presAssocID="{AF52D451-4563-4862-A10C-0BCD5CB2DCF0}" presName="spacer" presStyleCnt="0"/>
      <dgm:spPr/>
    </dgm:pt>
    <dgm:pt modelId="{9638B8DA-074B-4871-A04D-C891779D7403}" type="pres">
      <dgm:prSet presAssocID="{3CDC7A7D-48A6-4445-9003-CD4ED47C023F}" presName="comp" presStyleCnt="0"/>
      <dgm:spPr/>
    </dgm:pt>
    <dgm:pt modelId="{6B2DE3C5-BC53-4973-9839-6507AB9AF973}" type="pres">
      <dgm:prSet presAssocID="{3CDC7A7D-48A6-4445-9003-CD4ED47C023F}" presName="box" presStyleLbl="node1" presStyleIdx="2" presStyleCnt="3"/>
      <dgm:spPr/>
      <dgm:t>
        <a:bodyPr/>
        <a:lstStyle/>
        <a:p>
          <a:endParaRPr lang="ru-RU"/>
        </a:p>
      </dgm:t>
    </dgm:pt>
    <dgm:pt modelId="{BDFF13ED-C79A-4B3A-9E53-88A5A6415D8F}" type="pres">
      <dgm:prSet presAssocID="{3CDC7A7D-48A6-4445-9003-CD4ED47C023F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159B97-4545-4D00-B337-39576B3E3D54}" type="pres">
      <dgm:prSet presAssocID="{3CDC7A7D-48A6-4445-9003-CD4ED47C023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181037-5F3A-4530-BE03-09929AAF64A7}" type="presOf" srcId="{108C49C7-D13F-4F2A-96F8-8BA7EB472266}" destId="{B60BA77A-7532-46CF-A485-87A11E6653D6}" srcOrd="0" destOrd="0" presId="urn:microsoft.com/office/officeart/2005/8/layout/vList4"/>
    <dgm:cxn modelId="{389F6BB9-3B0A-4457-9B6B-07279AC30EF0}" type="presOf" srcId="{7D95DE2E-6DCC-49D5-9C06-CEDA04E66F0A}" destId="{F1A2D101-5766-421D-BB76-90F4C9F1A609}" srcOrd="0" destOrd="0" presId="urn:microsoft.com/office/officeart/2005/8/layout/vList4"/>
    <dgm:cxn modelId="{8A060A94-6BE3-4FC0-A89E-C7ABC944FDA4}" type="presOf" srcId="{834F5D6D-32E7-4DEA-BDF1-DE8ADA0081CE}" destId="{0E9692BE-C7CD-401A-9B9F-187CD78A52E5}" srcOrd="0" destOrd="2" presId="urn:microsoft.com/office/officeart/2005/8/layout/vList4"/>
    <dgm:cxn modelId="{E00F774E-56C7-4593-AE22-CB7989B53432}" type="presOf" srcId="{3CDC7A7D-48A6-4445-9003-CD4ED47C023F}" destId="{6B2DE3C5-BC53-4973-9839-6507AB9AF973}" srcOrd="0" destOrd="0" presId="urn:microsoft.com/office/officeart/2005/8/layout/vList4"/>
    <dgm:cxn modelId="{F14D6201-6B1B-40D2-84D6-90308A66B8DC}" srcId="{108C49C7-D13F-4F2A-96F8-8BA7EB472266}" destId="{73B52E21-B1D1-4881-9F30-D98172CFCABF}" srcOrd="1" destOrd="0" parTransId="{CDB9DFDB-E3A4-4CBE-9EE9-4A30EECBC6E1}" sibTransId="{40558241-D89D-4EBE-A98A-CB86BA31EADD}"/>
    <dgm:cxn modelId="{EDA7FB17-850F-4BEF-B9B1-86ED6D584570}" srcId="{7D95DE2E-6DCC-49D5-9C06-CEDA04E66F0A}" destId="{3CDC7A7D-48A6-4445-9003-CD4ED47C023F}" srcOrd="2" destOrd="0" parTransId="{AAB7DB0E-8BF8-4C2D-A2E9-89EAC0E0D1FA}" sibTransId="{1706D025-0C87-4A4B-A5EE-8C42B9D243D9}"/>
    <dgm:cxn modelId="{580D2E8A-9946-487B-B305-31C65F0297C3}" type="presOf" srcId="{73B52E21-B1D1-4881-9F30-D98172CFCABF}" destId="{B60BA77A-7532-46CF-A485-87A11E6653D6}" srcOrd="0" destOrd="2" presId="urn:microsoft.com/office/officeart/2005/8/layout/vList4"/>
    <dgm:cxn modelId="{6C3A1C64-A849-4137-83CE-C396B08DC606}" type="presOf" srcId="{834F5D6D-32E7-4DEA-BDF1-DE8ADA0081CE}" destId="{FC32B3F8-4975-4142-B8D5-09A5578C3828}" srcOrd="1" destOrd="2" presId="urn:microsoft.com/office/officeart/2005/8/layout/vList4"/>
    <dgm:cxn modelId="{BE5AE35A-B95C-4EAB-BCF2-BD18DE418365}" type="presOf" srcId="{F90E8E30-3C1B-49C6-A071-96BDDC32FE3B}" destId="{0E9692BE-C7CD-401A-9B9F-187CD78A52E5}" srcOrd="0" destOrd="0" presId="urn:microsoft.com/office/officeart/2005/8/layout/vList4"/>
    <dgm:cxn modelId="{CAF4115D-3839-4534-9C1F-CC8A725DE9FA}" type="presOf" srcId="{5CDF9552-9E4D-4E97-9A87-D7CA063A5208}" destId="{0E9692BE-C7CD-401A-9B9F-187CD78A52E5}" srcOrd="0" destOrd="1" presId="urn:microsoft.com/office/officeart/2005/8/layout/vList4"/>
    <dgm:cxn modelId="{EA4D18E6-E5F3-450B-9CC1-2E95927B26B2}" type="presOf" srcId="{3CDC7A7D-48A6-4445-9003-CD4ED47C023F}" destId="{D0159B97-4545-4D00-B337-39576B3E3D54}" srcOrd="1" destOrd="0" presId="urn:microsoft.com/office/officeart/2005/8/layout/vList4"/>
    <dgm:cxn modelId="{AB9306CB-E9D8-4F51-8711-28AAFBB4BBC4}" type="presOf" srcId="{5CDF9552-9E4D-4E97-9A87-D7CA063A5208}" destId="{FC32B3F8-4975-4142-B8D5-09A5578C3828}" srcOrd="1" destOrd="1" presId="urn:microsoft.com/office/officeart/2005/8/layout/vList4"/>
    <dgm:cxn modelId="{C74536EE-9C11-4FEE-BC8A-14860A097F88}" type="presOf" srcId="{73B52E21-B1D1-4881-9F30-D98172CFCABF}" destId="{C8CCA754-805E-4596-A945-73F3BFF574E8}" srcOrd="1" destOrd="2" presId="urn:microsoft.com/office/officeart/2005/8/layout/vList4"/>
    <dgm:cxn modelId="{BE6A1839-ABB9-4B9E-A813-BD934BDE7819}" type="presOf" srcId="{F90E8E30-3C1B-49C6-A071-96BDDC32FE3B}" destId="{FC32B3F8-4975-4142-B8D5-09A5578C3828}" srcOrd="1" destOrd="0" presId="urn:microsoft.com/office/officeart/2005/8/layout/vList4"/>
    <dgm:cxn modelId="{AD67730F-03F5-43C4-A5AA-3C86B979D238}" srcId="{7D95DE2E-6DCC-49D5-9C06-CEDA04E66F0A}" destId="{F90E8E30-3C1B-49C6-A071-96BDDC32FE3B}" srcOrd="0" destOrd="0" parTransId="{88AC0010-F9A4-4EBD-A653-A4657BF70E1B}" sibTransId="{FBB7C573-BBAD-4007-AAF6-7CF9D0FB757E}"/>
    <dgm:cxn modelId="{78DD76BA-DFCB-4362-8F33-AE437E27223F}" srcId="{F90E8E30-3C1B-49C6-A071-96BDDC32FE3B}" destId="{834F5D6D-32E7-4DEA-BDF1-DE8ADA0081CE}" srcOrd="1" destOrd="0" parTransId="{899C2D04-AEBB-4B20-B091-28D3A64A0F6B}" sibTransId="{D7A6266D-093A-49F3-B0F0-7747A3AE13D0}"/>
    <dgm:cxn modelId="{366322CE-7847-45FF-8D45-7A2E6BC77824}" type="presOf" srcId="{4DB13C0A-8454-4EC7-B3C4-DD713611A564}" destId="{C8CCA754-805E-4596-A945-73F3BFF574E8}" srcOrd="1" destOrd="1" presId="urn:microsoft.com/office/officeart/2005/8/layout/vList4"/>
    <dgm:cxn modelId="{3FFEAEF5-8548-47EE-912D-4104AF7CF93A}" srcId="{F90E8E30-3C1B-49C6-A071-96BDDC32FE3B}" destId="{5CDF9552-9E4D-4E97-9A87-D7CA063A5208}" srcOrd="0" destOrd="0" parTransId="{D347E942-D0C2-4BB9-9247-CE1AEAFC18A5}" sibTransId="{0577FF08-039A-42A6-9A4F-126A77A5FA46}"/>
    <dgm:cxn modelId="{A9D97C5A-C88A-4E63-A36A-0EEAAB44D0F3}" srcId="{7D95DE2E-6DCC-49D5-9C06-CEDA04E66F0A}" destId="{108C49C7-D13F-4F2A-96F8-8BA7EB472266}" srcOrd="1" destOrd="0" parTransId="{96955041-950C-479D-B1D3-95BEA18C4598}" sibTransId="{AF52D451-4563-4862-A10C-0BCD5CB2DCF0}"/>
    <dgm:cxn modelId="{F81A7CAB-C43D-44A5-BAB0-0EB93448BE08}" srcId="{108C49C7-D13F-4F2A-96F8-8BA7EB472266}" destId="{4DB13C0A-8454-4EC7-B3C4-DD713611A564}" srcOrd="0" destOrd="0" parTransId="{B58A7107-133E-47B5-BC78-146591C2593F}" sibTransId="{BA2296AE-80A7-4D5D-85DC-46D402A7D4FD}"/>
    <dgm:cxn modelId="{D624E2C5-01F5-413A-A59B-4F5D74E34DF0}" type="presOf" srcId="{4DB13C0A-8454-4EC7-B3C4-DD713611A564}" destId="{B60BA77A-7532-46CF-A485-87A11E6653D6}" srcOrd="0" destOrd="1" presId="urn:microsoft.com/office/officeart/2005/8/layout/vList4"/>
    <dgm:cxn modelId="{7F9898E2-C2C8-4160-960E-BA300F7AB877}" type="presOf" srcId="{108C49C7-D13F-4F2A-96F8-8BA7EB472266}" destId="{C8CCA754-805E-4596-A945-73F3BFF574E8}" srcOrd="1" destOrd="0" presId="urn:microsoft.com/office/officeart/2005/8/layout/vList4"/>
    <dgm:cxn modelId="{D15EEE5A-EE99-4C75-BBB4-E10B4426453D}" type="presParOf" srcId="{F1A2D101-5766-421D-BB76-90F4C9F1A609}" destId="{7BAC49B9-50B6-4793-8638-03319D20FD99}" srcOrd="0" destOrd="0" presId="urn:microsoft.com/office/officeart/2005/8/layout/vList4"/>
    <dgm:cxn modelId="{886D4705-13CA-47C0-AB23-F9DDA4522D01}" type="presParOf" srcId="{7BAC49B9-50B6-4793-8638-03319D20FD99}" destId="{0E9692BE-C7CD-401A-9B9F-187CD78A52E5}" srcOrd="0" destOrd="0" presId="urn:microsoft.com/office/officeart/2005/8/layout/vList4"/>
    <dgm:cxn modelId="{B0FFA9AA-667A-42C4-8001-8388743D82D7}" type="presParOf" srcId="{7BAC49B9-50B6-4793-8638-03319D20FD99}" destId="{B4D03D0F-DBBA-400B-B004-5B0E25F71BEB}" srcOrd="1" destOrd="0" presId="urn:microsoft.com/office/officeart/2005/8/layout/vList4"/>
    <dgm:cxn modelId="{8A48C174-BF25-45C8-A390-7DF271EC434E}" type="presParOf" srcId="{7BAC49B9-50B6-4793-8638-03319D20FD99}" destId="{FC32B3F8-4975-4142-B8D5-09A5578C3828}" srcOrd="2" destOrd="0" presId="urn:microsoft.com/office/officeart/2005/8/layout/vList4"/>
    <dgm:cxn modelId="{19F59408-5039-4242-992F-4941E819FA2F}" type="presParOf" srcId="{F1A2D101-5766-421D-BB76-90F4C9F1A609}" destId="{DC59EC29-23BA-4B19-85F5-570F647F054C}" srcOrd="1" destOrd="0" presId="urn:microsoft.com/office/officeart/2005/8/layout/vList4"/>
    <dgm:cxn modelId="{6399654E-3F00-43A3-8F4C-F8AC672316EC}" type="presParOf" srcId="{F1A2D101-5766-421D-BB76-90F4C9F1A609}" destId="{E095F3D3-11CB-42A7-B39E-15A7F11370BA}" srcOrd="2" destOrd="0" presId="urn:microsoft.com/office/officeart/2005/8/layout/vList4"/>
    <dgm:cxn modelId="{851FB1A4-BDD2-4934-8C51-F5E80B602175}" type="presParOf" srcId="{E095F3D3-11CB-42A7-B39E-15A7F11370BA}" destId="{B60BA77A-7532-46CF-A485-87A11E6653D6}" srcOrd="0" destOrd="0" presId="urn:microsoft.com/office/officeart/2005/8/layout/vList4"/>
    <dgm:cxn modelId="{8E1AE9F2-409E-4A9A-92D9-A3DE58E9281F}" type="presParOf" srcId="{E095F3D3-11CB-42A7-B39E-15A7F11370BA}" destId="{848D894C-09FB-4B9E-9DC8-9F0A326BB4AE}" srcOrd="1" destOrd="0" presId="urn:microsoft.com/office/officeart/2005/8/layout/vList4"/>
    <dgm:cxn modelId="{3C34EB6B-75F8-4A74-9062-DF72F9469B1F}" type="presParOf" srcId="{E095F3D3-11CB-42A7-B39E-15A7F11370BA}" destId="{C8CCA754-805E-4596-A945-73F3BFF574E8}" srcOrd="2" destOrd="0" presId="urn:microsoft.com/office/officeart/2005/8/layout/vList4"/>
    <dgm:cxn modelId="{4F97CDA0-080F-4552-8F99-60CF7CC06F29}" type="presParOf" srcId="{F1A2D101-5766-421D-BB76-90F4C9F1A609}" destId="{1B333D76-D17A-4486-930F-AB5E5F698213}" srcOrd="3" destOrd="0" presId="urn:microsoft.com/office/officeart/2005/8/layout/vList4"/>
    <dgm:cxn modelId="{B62CE382-3B97-4DEE-96C7-04D284A96974}" type="presParOf" srcId="{F1A2D101-5766-421D-BB76-90F4C9F1A609}" destId="{9638B8DA-074B-4871-A04D-C891779D7403}" srcOrd="4" destOrd="0" presId="urn:microsoft.com/office/officeart/2005/8/layout/vList4"/>
    <dgm:cxn modelId="{5EFE96F4-C927-4095-94F0-F7DF94117058}" type="presParOf" srcId="{9638B8DA-074B-4871-A04D-C891779D7403}" destId="{6B2DE3C5-BC53-4973-9839-6507AB9AF973}" srcOrd="0" destOrd="0" presId="urn:microsoft.com/office/officeart/2005/8/layout/vList4"/>
    <dgm:cxn modelId="{950A1628-ECD3-463C-8CAE-FD6A75973EE4}" type="presParOf" srcId="{9638B8DA-074B-4871-A04D-C891779D7403}" destId="{BDFF13ED-C79A-4B3A-9E53-88A5A6415D8F}" srcOrd="1" destOrd="0" presId="urn:microsoft.com/office/officeart/2005/8/layout/vList4"/>
    <dgm:cxn modelId="{F35D7BF8-E2DE-463C-8B57-1E0E054DB111}" type="presParOf" srcId="{9638B8DA-074B-4871-A04D-C891779D7403}" destId="{D0159B97-4545-4D00-B337-39576B3E3D5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95DE2E-6DCC-49D5-9C06-CEDA04E66F0A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90E8E30-3C1B-49C6-A071-96BDDC32FE3B}">
      <dgm:prSet phldrT="[Текст]" custT="1"/>
      <dgm:spPr/>
      <dgm:t>
        <a:bodyPr/>
        <a:lstStyle/>
        <a:p>
          <a:r>
            <a:rPr lang="ru-RU" sz="2800" b="1" i="0" dirty="0" smtClean="0">
              <a:solidFill>
                <a:schemeClr val="tx1"/>
              </a:solidFill>
            </a:rPr>
            <a:t>по принципу построения</a:t>
          </a:r>
          <a:endParaRPr lang="ru-RU" sz="2800" b="1" dirty="0">
            <a:solidFill>
              <a:schemeClr val="tx1"/>
            </a:solidFill>
          </a:endParaRPr>
        </a:p>
      </dgm:t>
    </dgm:pt>
    <dgm:pt modelId="{88AC0010-F9A4-4EBD-A653-A4657BF70E1B}" type="parTrans" cxnId="{AD67730F-03F5-43C4-A5AA-3C86B979D238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FBB7C573-BBAD-4007-AAF6-7CF9D0FB757E}" type="sibTrans" cxnId="{AD67730F-03F5-43C4-A5AA-3C86B979D238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5CDF9552-9E4D-4E97-9A87-D7CA063A5208}">
      <dgm:prSet phldrT="[Текст]" custT="1"/>
      <dgm:spPr/>
      <dgm:t>
        <a:bodyPr/>
        <a:lstStyle/>
        <a:p>
          <a:r>
            <a:rPr lang="ru-RU" sz="2000" b="1" i="0" dirty="0" smtClean="0">
              <a:solidFill>
                <a:schemeClr val="tx1"/>
              </a:solidFill>
            </a:rPr>
            <a:t>замкнутые</a:t>
          </a:r>
          <a:endParaRPr lang="ru-RU" sz="2000" b="1" dirty="0">
            <a:solidFill>
              <a:schemeClr val="tx1"/>
            </a:solidFill>
          </a:endParaRPr>
        </a:p>
      </dgm:t>
    </dgm:pt>
    <dgm:pt modelId="{D347E942-D0C2-4BB9-9247-CE1AEAFC18A5}" type="parTrans" cxnId="{3FFEAEF5-8548-47EE-912D-4104AF7CF93A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0577FF08-039A-42A6-9A4F-126A77A5FA46}" type="sibTrans" cxnId="{3FFEAEF5-8548-47EE-912D-4104AF7CF93A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108C49C7-D13F-4F2A-96F8-8BA7EB472266}">
      <dgm:prSet phldrT="[Текст]" custT="1"/>
      <dgm:spPr/>
      <dgm:t>
        <a:bodyPr/>
        <a:lstStyle/>
        <a:p>
          <a:pPr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i="0" dirty="0" smtClean="0">
              <a:solidFill>
                <a:schemeClr val="tx1"/>
              </a:solidFill>
            </a:rPr>
            <a:t>по месту прокладки</a:t>
          </a:r>
          <a:endParaRPr lang="ru-RU" sz="2800" b="1" dirty="0">
            <a:solidFill>
              <a:schemeClr val="tx1"/>
            </a:solidFill>
          </a:endParaRPr>
        </a:p>
      </dgm:t>
    </dgm:pt>
    <dgm:pt modelId="{96955041-950C-479D-B1D3-95BEA18C4598}" type="parTrans" cxnId="{A9D97C5A-C88A-4E63-A36A-0EEAAB44D0F3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AF52D451-4563-4862-A10C-0BCD5CB2DCF0}" type="sibTrans" cxnId="{A9D97C5A-C88A-4E63-A36A-0EEAAB44D0F3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4DB13C0A-8454-4EC7-B3C4-DD713611A564}">
      <dgm:prSet phldrT="[Текст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i="0" dirty="0" smtClean="0">
              <a:solidFill>
                <a:schemeClr val="tx1"/>
              </a:solidFill>
            </a:rPr>
            <a:t>наружные</a:t>
          </a:r>
          <a:endParaRPr lang="ru-RU" sz="2000" b="1" dirty="0">
            <a:solidFill>
              <a:schemeClr val="tx1"/>
            </a:solidFill>
          </a:endParaRPr>
        </a:p>
      </dgm:t>
    </dgm:pt>
    <dgm:pt modelId="{B58A7107-133E-47B5-BC78-146591C2593F}" type="parTrans" cxnId="{F81A7CAB-C43D-44A5-BAB0-0EB93448BE08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BA2296AE-80A7-4D5D-85DC-46D402A7D4FD}" type="sibTrans" cxnId="{F81A7CAB-C43D-44A5-BAB0-0EB93448BE08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AFE57908-AC32-4BB3-A979-8E159348262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0" dirty="0" smtClean="0">
              <a:solidFill>
                <a:schemeClr val="tx1"/>
              </a:solidFill>
            </a:rPr>
            <a:t>По конструктивному исполнению и расположению </a:t>
          </a:r>
          <a:r>
            <a:rPr lang="ru-RU" sz="1800" b="1" dirty="0" smtClean="0">
              <a:solidFill>
                <a:schemeClr val="tx1"/>
              </a:solidFill>
            </a:rPr>
            <a:t>электропроводки</a:t>
          </a:r>
          <a:r>
            <a:rPr lang="ru-RU" sz="1800" dirty="0" smtClean="0">
              <a:solidFill>
                <a:schemeClr val="tx1"/>
              </a:solidFill>
            </a:rPr>
            <a:t> (силовые и осветительные ),</a:t>
          </a:r>
        </a:p>
        <a:p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токопроводы</a:t>
          </a:r>
          <a:r>
            <a:rPr lang="ru-RU" sz="1800" dirty="0" smtClean="0">
              <a:solidFill>
                <a:schemeClr val="tx1"/>
              </a:solidFill>
            </a:rPr>
            <a:t> - для передачи электроэнергии в больших количествах на небольшие расстояния, </a:t>
          </a:r>
        </a:p>
        <a:p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в</a:t>
          </a:r>
          <a:r>
            <a:rPr lang="ru-RU" sz="18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оздушные линии</a:t>
          </a:r>
          <a:r>
            <a:rPr lang="ru-RU" sz="1800" dirty="0" smtClean="0">
              <a:solidFill>
                <a:schemeClr val="tx1"/>
              </a:solidFill>
            </a:rPr>
            <a:t> - для передачи электроэнергии на большие расстояния,</a:t>
          </a:r>
        </a:p>
        <a:p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b="1" dirty="0" smtClean="0">
              <a:solidFill>
                <a:schemeClr val="tx1"/>
              </a:solidFill>
            </a:rPr>
            <a:t>кабельные линии </a:t>
          </a:r>
          <a:r>
            <a:rPr lang="ru-RU" sz="1800" dirty="0" smtClean="0">
              <a:solidFill>
                <a:schemeClr val="tx1"/>
              </a:solidFill>
            </a:rPr>
            <a:t>- для передачи электроэнергии на далекие расстояния в случаях, когда сооружение ВЛ невозможно</a:t>
          </a:r>
          <a:endParaRPr lang="ru-RU" sz="1800" b="1" dirty="0">
            <a:solidFill>
              <a:schemeClr val="tx1"/>
            </a:solidFill>
          </a:endParaRPr>
        </a:p>
      </dgm:t>
    </dgm:pt>
    <dgm:pt modelId="{887B7AD6-2112-40F5-A433-C06DD8067E51}" type="parTrans" cxnId="{FEB73B5B-7C5C-4AC3-A73E-4D3DAD9C639D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D0F0BEEB-8E74-42B9-A9C7-5B9BF9E3E813}" type="sibTrans" cxnId="{FEB73B5B-7C5C-4AC3-A73E-4D3DAD9C639D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4DD2030A-FC60-4752-AF14-DD7BB89F8095}">
      <dgm:prSet phldrT="[Текст]" custT="1"/>
      <dgm:spPr/>
      <dgm:t>
        <a:bodyPr/>
        <a:lstStyle/>
        <a:p>
          <a:r>
            <a:rPr lang="ru-RU" sz="2000" b="1" i="0" dirty="0" smtClean="0">
              <a:solidFill>
                <a:schemeClr val="tx1"/>
              </a:solidFill>
            </a:rPr>
            <a:t>разомкнутые.</a:t>
          </a:r>
          <a:endParaRPr lang="ru-RU" sz="2000" b="1" dirty="0">
            <a:solidFill>
              <a:schemeClr val="tx1"/>
            </a:solidFill>
          </a:endParaRPr>
        </a:p>
      </dgm:t>
    </dgm:pt>
    <dgm:pt modelId="{5A048525-98D7-4FD2-98DA-6813A205CDD9}" type="parTrans" cxnId="{E8B7D17D-F978-42E2-AE7A-43EF2DB846E6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E686F56C-71BC-4D12-89BC-DB904830D88B}" type="sibTrans" cxnId="{E8B7D17D-F978-42E2-AE7A-43EF2DB846E6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C58460F-E10C-426C-8621-FF0573256956}">
      <dgm:prSet phldrT="[Текст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dirty="0" smtClean="0">
              <a:solidFill>
                <a:schemeClr val="tx1"/>
              </a:solidFill>
            </a:rPr>
            <a:t>внутренние</a:t>
          </a:r>
          <a:endParaRPr lang="ru-RU" sz="2000" b="1" dirty="0">
            <a:solidFill>
              <a:schemeClr val="tx1"/>
            </a:solidFill>
          </a:endParaRPr>
        </a:p>
      </dgm:t>
    </dgm:pt>
    <dgm:pt modelId="{661CD675-E340-4C3A-A962-453464D753DC}" type="parTrans" cxnId="{7C520958-8BB6-4CC2-8FEB-20888DBA42A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0291E6C-ECC0-4A21-A29C-907747848BB6}" type="sibTrans" cxnId="{7C520958-8BB6-4CC2-8FEB-20888DBA42A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F1A2D101-5766-421D-BB76-90F4C9F1A609}" type="pres">
      <dgm:prSet presAssocID="{7D95DE2E-6DCC-49D5-9C06-CEDA04E66F0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C49B9-50B6-4793-8638-03319D20FD99}" type="pres">
      <dgm:prSet presAssocID="{F90E8E30-3C1B-49C6-A071-96BDDC32FE3B}" presName="comp" presStyleCnt="0"/>
      <dgm:spPr/>
    </dgm:pt>
    <dgm:pt modelId="{0E9692BE-C7CD-401A-9B9F-187CD78A52E5}" type="pres">
      <dgm:prSet presAssocID="{F90E8E30-3C1B-49C6-A071-96BDDC32FE3B}" presName="box" presStyleLbl="node1" presStyleIdx="0" presStyleCnt="3" custScaleY="64511"/>
      <dgm:spPr/>
      <dgm:t>
        <a:bodyPr/>
        <a:lstStyle/>
        <a:p>
          <a:endParaRPr lang="ru-RU"/>
        </a:p>
      </dgm:t>
    </dgm:pt>
    <dgm:pt modelId="{B4D03D0F-DBBA-400B-B004-5B0E25F71BEB}" type="pres">
      <dgm:prSet presAssocID="{F90E8E30-3C1B-49C6-A071-96BDDC32FE3B}" presName="img" presStyleLbl="fgImgPlace1" presStyleIdx="0" presStyleCnt="3" custScaleX="88803" custScaleY="7084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32B3F8-4975-4142-B8D5-09A5578C3828}" type="pres">
      <dgm:prSet presAssocID="{F90E8E30-3C1B-49C6-A071-96BDDC32FE3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EC29-23BA-4B19-85F5-570F647F054C}" type="pres">
      <dgm:prSet presAssocID="{FBB7C573-BBAD-4007-AAF6-7CF9D0FB757E}" presName="spacer" presStyleCnt="0"/>
      <dgm:spPr/>
    </dgm:pt>
    <dgm:pt modelId="{E095F3D3-11CB-42A7-B39E-15A7F11370BA}" type="pres">
      <dgm:prSet presAssocID="{108C49C7-D13F-4F2A-96F8-8BA7EB472266}" presName="comp" presStyleCnt="0"/>
      <dgm:spPr/>
    </dgm:pt>
    <dgm:pt modelId="{B60BA77A-7532-46CF-A485-87A11E6653D6}" type="pres">
      <dgm:prSet presAssocID="{108C49C7-D13F-4F2A-96F8-8BA7EB472266}" presName="box" presStyleLbl="node1" presStyleIdx="1" presStyleCnt="3" custScaleY="73973" custLinFactNeighborY="-4500"/>
      <dgm:spPr/>
      <dgm:t>
        <a:bodyPr/>
        <a:lstStyle/>
        <a:p>
          <a:endParaRPr lang="ru-RU"/>
        </a:p>
      </dgm:t>
    </dgm:pt>
    <dgm:pt modelId="{848D894C-09FB-4B9E-9DC8-9F0A326BB4AE}" type="pres">
      <dgm:prSet presAssocID="{108C49C7-D13F-4F2A-96F8-8BA7EB472266}" presName="img" presStyleLbl="fgImgPlace1" presStyleIdx="1" presStyleCnt="3" custScaleX="87496" custScaleY="71924" custLinFactNeighborY="-501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8CCA754-805E-4596-A945-73F3BFF574E8}" type="pres">
      <dgm:prSet presAssocID="{108C49C7-D13F-4F2A-96F8-8BA7EB47226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33D76-D17A-4486-930F-AB5E5F698213}" type="pres">
      <dgm:prSet presAssocID="{AF52D451-4563-4862-A10C-0BCD5CB2DCF0}" presName="spacer" presStyleCnt="0"/>
      <dgm:spPr/>
    </dgm:pt>
    <dgm:pt modelId="{725348EB-BC42-4395-8FDB-D6B981DE3C91}" type="pres">
      <dgm:prSet presAssocID="{AFE57908-AC32-4BB3-A979-8E1593482629}" presName="comp" presStyleCnt="0"/>
      <dgm:spPr/>
    </dgm:pt>
    <dgm:pt modelId="{257CE7D6-BC6C-49D2-AC9C-49706CE59388}" type="pres">
      <dgm:prSet presAssocID="{AFE57908-AC32-4BB3-A979-8E1593482629}" presName="box" presStyleLbl="node1" presStyleIdx="2" presStyleCnt="3" custScaleY="121913"/>
      <dgm:spPr/>
      <dgm:t>
        <a:bodyPr/>
        <a:lstStyle/>
        <a:p>
          <a:endParaRPr lang="ru-RU"/>
        </a:p>
      </dgm:t>
    </dgm:pt>
    <dgm:pt modelId="{98113245-A9C3-4F7E-A774-49150A245D38}" type="pres">
      <dgm:prSet presAssocID="{AFE57908-AC32-4BB3-A979-8E1593482629}" presName="img" presStyleLbl="fgImgPlace1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251247-A29C-4F08-AC33-00CE0F727439}" type="pres">
      <dgm:prSet presAssocID="{AFE57908-AC32-4BB3-A979-8E159348262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B7D17D-F978-42E2-AE7A-43EF2DB846E6}" srcId="{F90E8E30-3C1B-49C6-A071-96BDDC32FE3B}" destId="{4DD2030A-FC60-4752-AF14-DD7BB89F8095}" srcOrd="1" destOrd="0" parTransId="{5A048525-98D7-4FD2-98DA-6813A205CDD9}" sibTransId="{E686F56C-71BC-4D12-89BC-DB904830D88B}"/>
    <dgm:cxn modelId="{A9D97C5A-C88A-4E63-A36A-0EEAAB44D0F3}" srcId="{7D95DE2E-6DCC-49D5-9C06-CEDA04E66F0A}" destId="{108C49C7-D13F-4F2A-96F8-8BA7EB472266}" srcOrd="1" destOrd="0" parTransId="{96955041-950C-479D-B1D3-95BEA18C4598}" sibTransId="{AF52D451-4563-4862-A10C-0BCD5CB2DCF0}"/>
    <dgm:cxn modelId="{4ED7B456-78CE-4C58-A531-53C052E0411B}" type="presOf" srcId="{4DD2030A-FC60-4752-AF14-DD7BB89F8095}" destId="{0E9692BE-C7CD-401A-9B9F-187CD78A52E5}" srcOrd="0" destOrd="2" presId="urn:microsoft.com/office/officeart/2005/8/layout/vList4"/>
    <dgm:cxn modelId="{FEB73B5B-7C5C-4AC3-A73E-4D3DAD9C639D}" srcId="{7D95DE2E-6DCC-49D5-9C06-CEDA04E66F0A}" destId="{AFE57908-AC32-4BB3-A979-8E1593482629}" srcOrd="2" destOrd="0" parTransId="{887B7AD6-2112-40F5-A433-C06DD8067E51}" sibTransId="{D0F0BEEB-8E74-42B9-A9C7-5B9BF9E3E813}"/>
    <dgm:cxn modelId="{B9AA8681-1905-4342-A3B5-C7427FD9F9D6}" type="presOf" srcId="{2C58460F-E10C-426C-8621-FF0573256956}" destId="{B60BA77A-7532-46CF-A485-87A11E6653D6}" srcOrd="0" destOrd="2" presId="urn:microsoft.com/office/officeart/2005/8/layout/vList4"/>
    <dgm:cxn modelId="{7C520958-8BB6-4CC2-8FEB-20888DBA42A8}" srcId="{108C49C7-D13F-4F2A-96F8-8BA7EB472266}" destId="{2C58460F-E10C-426C-8621-FF0573256956}" srcOrd="1" destOrd="0" parTransId="{661CD675-E340-4C3A-A962-453464D753DC}" sibTransId="{30291E6C-ECC0-4A21-A29C-907747848BB6}"/>
    <dgm:cxn modelId="{C2B057AD-2E50-4685-B49C-172A4DBB9269}" type="presOf" srcId="{AFE57908-AC32-4BB3-A979-8E1593482629}" destId="{11251247-A29C-4F08-AC33-00CE0F727439}" srcOrd="1" destOrd="0" presId="urn:microsoft.com/office/officeart/2005/8/layout/vList4"/>
    <dgm:cxn modelId="{152F0684-5C4A-43BA-AA71-D13D8B946BEF}" type="presOf" srcId="{7D95DE2E-6DCC-49D5-9C06-CEDA04E66F0A}" destId="{F1A2D101-5766-421D-BB76-90F4C9F1A609}" srcOrd="0" destOrd="0" presId="urn:microsoft.com/office/officeart/2005/8/layout/vList4"/>
    <dgm:cxn modelId="{741FEED9-9E11-4530-9313-557CCF4E2244}" type="presOf" srcId="{5CDF9552-9E4D-4E97-9A87-D7CA063A5208}" destId="{FC32B3F8-4975-4142-B8D5-09A5578C3828}" srcOrd="1" destOrd="1" presId="urn:microsoft.com/office/officeart/2005/8/layout/vList4"/>
    <dgm:cxn modelId="{AD67730F-03F5-43C4-A5AA-3C86B979D238}" srcId="{7D95DE2E-6DCC-49D5-9C06-CEDA04E66F0A}" destId="{F90E8E30-3C1B-49C6-A071-96BDDC32FE3B}" srcOrd="0" destOrd="0" parTransId="{88AC0010-F9A4-4EBD-A653-A4657BF70E1B}" sibTransId="{FBB7C573-BBAD-4007-AAF6-7CF9D0FB757E}"/>
    <dgm:cxn modelId="{240C3ACC-9262-48F7-8D0B-CB1D785892BE}" type="presOf" srcId="{F90E8E30-3C1B-49C6-A071-96BDDC32FE3B}" destId="{0E9692BE-C7CD-401A-9B9F-187CD78A52E5}" srcOrd="0" destOrd="0" presId="urn:microsoft.com/office/officeart/2005/8/layout/vList4"/>
    <dgm:cxn modelId="{D2916AAC-64FC-49E6-B8A0-5D98F9F54452}" type="presOf" srcId="{108C49C7-D13F-4F2A-96F8-8BA7EB472266}" destId="{B60BA77A-7532-46CF-A485-87A11E6653D6}" srcOrd="0" destOrd="0" presId="urn:microsoft.com/office/officeart/2005/8/layout/vList4"/>
    <dgm:cxn modelId="{F81A7CAB-C43D-44A5-BAB0-0EB93448BE08}" srcId="{108C49C7-D13F-4F2A-96F8-8BA7EB472266}" destId="{4DB13C0A-8454-4EC7-B3C4-DD713611A564}" srcOrd="0" destOrd="0" parTransId="{B58A7107-133E-47B5-BC78-146591C2593F}" sibTransId="{BA2296AE-80A7-4D5D-85DC-46D402A7D4FD}"/>
    <dgm:cxn modelId="{4A20E5AA-2B97-4BEA-A293-BA7468803DCA}" type="presOf" srcId="{4DB13C0A-8454-4EC7-B3C4-DD713611A564}" destId="{C8CCA754-805E-4596-A945-73F3BFF574E8}" srcOrd="1" destOrd="1" presId="urn:microsoft.com/office/officeart/2005/8/layout/vList4"/>
    <dgm:cxn modelId="{3FFEAEF5-8548-47EE-912D-4104AF7CF93A}" srcId="{F90E8E30-3C1B-49C6-A071-96BDDC32FE3B}" destId="{5CDF9552-9E4D-4E97-9A87-D7CA063A5208}" srcOrd="0" destOrd="0" parTransId="{D347E942-D0C2-4BB9-9247-CE1AEAFC18A5}" sibTransId="{0577FF08-039A-42A6-9A4F-126A77A5FA46}"/>
    <dgm:cxn modelId="{25D114AE-DC3A-42F0-94C1-2165000E8B57}" type="presOf" srcId="{AFE57908-AC32-4BB3-A979-8E1593482629}" destId="{257CE7D6-BC6C-49D2-AC9C-49706CE59388}" srcOrd="0" destOrd="0" presId="urn:microsoft.com/office/officeart/2005/8/layout/vList4"/>
    <dgm:cxn modelId="{37BB5368-EEEA-477A-95D9-BD8CC00B4EE8}" type="presOf" srcId="{2C58460F-E10C-426C-8621-FF0573256956}" destId="{C8CCA754-805E-4596-A945-73F3BFF574E8}" srcOrd="1" destOrd="2" presId="urn:microsoft.com/office/officeart/2005/8/layout/vList4"/>
    <dgm:cxn modelId="{835E120A-8FB7-46B9-AD88-A84D4DBA8240}" type="presOf" srcId="{4DB13C0A-8454-4EC7-B3C4-DD713611A564}" destId="{B60BA77A-7532-46CF-A485-87A11E6653D6}" srcOrd="0" destOrd="1" presId="urn:microsoft.com/office/officeart/2005/8/layout/vList4"/>
    <dgm:cxn modelId="{7E2B2B5F-E4DF-41F1-8F6A-F7F65B1083CC}" type="presOf" srcId="{F90E8E30-3C1B-49C6-A071-96BDDC32FE3B}" destId="{FC32B3F8-4975-4142-B8D5-09A5578C3828}" srcOrd="1" destOrd="0" presId="urn:microsoft.com/office/officeart/2005/8/layout/vList4"/>
    <dgm:cxn modelId="{0CED70B4-F2BF-4E1A-A362-B81E846793AE}" type="presOf" srcId="{5CDF9552-9E4D-4E97-9A87-D7CA063A5208}" destId="{0E9692BE-C7CD-401A-9B9F-187CD78A52E5}" srcOrd="0" destOrd="1" presId="urn:microsoft.com/office/officeart/2005/8/layout/vList4"/>
    <dgm:cxn modelId="{4C61A8A0-3946-4CFC-92CF-284DD22C3F12}" type="presOf" srcId="{108C49C7-D13F-4F2A-96F8-8BA7EB472266}" destId="{C8CCA754-805E-4596-A945-73F3BFF574E8}" srcOrd="1" destOrd="0" presId="urn:microsoft.com/office/officeart/2005/8/layout/vList4"/>
    <dgm:cxn modelId="{732F2F59-540B-4773-841D-70D1B7AF5E5D}" type="presOf" srcId="{4DD2030A-FC60-4752-AF14-DD7BB89F8095}" destId="{FC32B3F8-4975-4142-B8D5-09A5578C3828}" srcOrd="1" destOrd="2" presId="urn:microsoft.com/office/officeart/2005/8/layout/vList4"/>
    <dgm:cxn modelId="{FC4542CE-7875-4DAF-96D4-1B1667766179}" type="presParOf" srcId="{F1A2D101-5766-421D-BB76-90F4C9F1A609}" destId="{7BAC49B9-50B6-4793-8638-03319D20FD99}" srcOrd="0" destOrd="0" presId="urn:microsoft.com/office/officeart/2005/8/layout/vList4"/>
    <dgm:cxn modelId="{0ACC26F9-F1AB-4514-83D5-11C65AEFBC3A}" type="presParOf" srcId="{7BAC49B9-50B6-4793-8638-03319D20FD99}" destId="{0E9692BE-C7CD-401A-9B9F-187CD78A52E5}" srcOrd="0" destOrd="0" presId="urn:microsoft.com/office/officeart/2005/8/layout/vList4"/>
    <dgm:cxn modelId="{66E55600-8D24-487C-B45C-49A6AAB4AF93}" type="presParOf" srcId="{7BAC49B9-50B6-4793-8638-03319D20FD99}" destId="{B4D03D0F-DBBA-400B-B004-5B0E25F71BEB}" srcOrd="1" destOrd="0" presId="urn:microsoft.com/office/officeart/2005/8/layout/vList4"/>
    <dgm:cxn modelId="{BE9B63A8-F8FE-44DF-B165-28956334659C}" type="presParOf" srcId="{7BAC49B9-50B6-4793-8638-03319D20FD99}" destId="{FC32B3F8-4975-4142-B8D5-09A5578C3828}" srcOrd="2" destOrd="0" presId="urn:microsoft.com/office/officeart/2005/8/layout/vList4"/>
    <dgm:cxn modelId="{0D1F07EB-59EB-48C7-AB25-4F68E4D3F6D2}" type="presParOf" srcId="{F1A2D101-5766-421D-BB76-90F4C9F1A609}" destId="{DC59EC29-23BA-4B19-85F5-570F647F054C}" srcOrd="1" destOrd="0" presId="urn:microsoft.com/office/officeart/2005/8/layout/vList4"/>
    <dgm:cxn modelId="{FB1269A2-8C93-44A1-A072-CFBA837FFB22}" type="presParOf" srcId="{F1A2D101-5766-421D-BB76-90F4C9F1A609}" destId="{E095F3D3-11CB-42A7-B39E-15A7F11370BA}" srcOrd="2" destOrd="0" presId="urn:microsoft.com/office/officeart/2005/8/layout/vList4"/>
    <dgm:cxn modelId="{A0D2563C-E0FA-41B5-B72F-3A397E9AC6EB}" type="presParOf" srcId="{E095F3D3-11CB-42A7-B39E-15A7F11370BA}" destId="{B60BA77A-7532-46CF-A485-87A11E6653D6}" srcOrd="0" destOrd="0" presId="urn:microsoft.com/office/officeart/2005/8/layout/vList4"/>
    <dgm:cxn modelId="{2321D3DF-32C8-4392-B633-BB1E48F11308}" type="presParOf" srcId="{E095F3D3-11CB-42A7-B39E-15A7F11370BA}" destId="{848D894C-09FB-4B9E-9DC8-9F0A326BB4AE}" srcOrd="1" destOrd="0" presId="urn:microsoft.com/office/officeart/2005/8/layout/vList4"/>
    <dgm:cxn modelId="{52D3454C-7B7B-48B8-A0D6-A79A705A3024}" type="presParOf" srcId="{E095F3D3-11CB-42A7-B39E-15A7F11370BA}" destId="{C8CCA754-805E-4596-A945-73F3BFF574E8}" srcOrd="2" destOrd="0" presId="urn:microsoft.com/office/officeart/2005/8/layout/vList4"/>
    <dgm:cxn modelId="{F3292BE0-330B-4089-8476-DB4050E4079A}" type="presParOf" srcId="{F1A2D101-5766-421D-BB76-90F4C9F1A609}" destId="{1B333D76-D17A-4486-930F-AB5E5F698213}" srcOrd="3" destOrd="0" presId="urn:microsoft.com/office/officeart/2005/8/layout/vList4"/>
    <dgm:cxn modelId="{1FA3CBAC-040B-420C-9325-49DE4CD51167}" type="presParOf" srcId="{F1A2D101-5766-421D-BB76-90F4C9F1A609}" destId="{725348EB-BC42-4395-8FDB-D6B981DE3C91}" srcOrd="4" destOrd="0" presId="urn:microsoft.com/office/officeart/2005/8/layout/vList4"/>
    <dgm:cxn modelId="{A57FC44B-1CD9-401A-94C8-9CA4E061F701}" type="presParOf" srcId="{725348EB-BC42-4395-8FDB-D6B981DE3C91}" destId="{257CE7D6-BC6C-49D2-AC9C-49706CE59388}" srcOrd="0" destOrd="0" presId="urn:microsoft.com/office/officeart/2005/8/layout/vList4"/>
    <dgm:cxn modelId="{CD0222BA-0D30-4DFD-8B28-D80B34BBB7B6}" type="presParOf" srcId="{725348EB-BC42-4395-8FDB-D6B981DE3C91}" destId="{98113245-A9C3-4F7E-A774-49150A245D38}" srcOrd="1" destOrd="0" presId="urn:microsoft.com/office/officeart/2005/8/layout/vList4"/>
    <dgm:cxn modelId="{887A9F19-5680-4681-8B92-C312382392D3}" type="presParOf" srcId="{725348EB-BC42-4395-8FDB-D6B981DE3C91}" destId="{11251247-A29C-4F08-AC33-00CE0F72743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95DE2E-6DCC-49D5-9C06-CEDA04E66F0A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90E8E30-3C1B-49C6-A071-96BDDC32FE3B}">
      <dgm:prSet phldrT="[Текст]" custT="1"/>
      <dgm:spPr/>
      <dgm:t>
        <a:bodyPr/>
        <a:lstStyle/>
        <a:p>
          <a:r>
            <a:rPr lang="ru-RU" sz="2800" b="1" i="0" dirty="0" smtClean="0">
              <a:solidFill>
                <a:schemeClr val="tx1"/>
              </a:solidFill>
            </a:rPr>
            <a:t>По характеру потребления </a:t>
          </a:r>
          <a:r>
            <a:rPr lang="ru-RU" sz="2000" b="0" i="0" dirty="0" smtClean="0">
              <a:solidFill>
                <a:schemeClr val="tx1"/>
              </a:solidFill>
            </a:rPr>
            <a:t>городские, промышленные, сельские, электрифицированных железных дорог, магистральных </a:t>
          </a:r>
          <a:r>
            <a:rPr lang="ru-RU" sz="2000" b="0" i="0" dirty="0" err="1" smtClean="0">
              <a:solidFill>
                <a:schemeClr val="tx1"/>
              </a:solidFill>
            </a:rPr>
            <a:t>нефте</a:t>
          </a:r>
          <a:r>
            <a:rPr lang="ru-RU" sz="2000" b="0" i="0" dirty="0" smtClean="0">
              <a:solidFill>
                <a:schemeClr val="tx1"/>
              </a:solidFill>
            </a:rPr>
            <a:t>- и газопроводов, электрических систем. </a:t>
          </a:r>
          <a:endParaRPr lang="ru-RU" sz="2800" b="1" dirty="0">
            <a:solidFill>
              <a:schemeClr val="tx1"/>
            </a:solidFill>
          </a:endParaRPr>
        </a:p>
      </dgm:t>
    </dgm:pt>
    <dgm:pt modelId="{88AC0010-F9A4-4EBD-A653-A4657BF70E1B}" type="parTrans" cxnId="{AD67730F-03F5-43C4-A5AA-3C86B979D238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FBB7C573-BBAD-4007-AAF6-7CF9D0FB757E}" type="sibTrans" cxnId="{AD67730F-03F5-43C4-A5AA-3C86B979D238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AFE57908-AC32-4BB3-A979-8E1593482629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dirty="0" smtClean="0">
              <a:solidFill>
                <a:schemeClr val="tx1"/>
              </a:solidFill>
            </a:rPr>
            <a:t>По назначению в схеме электроснабжения</a:t>
          </a:r>
          <a:endParaRPr lang="ru-RU" sz="2300" b="1" dirty="0">
            <a:solidFill>
              <a:schemeClr val="tx1"/>
            </a:solidFill>
          </a:endParaRPr>
        </a:p>
      </dgm:t>
    </dgm:pt>
    <dgm:pt modelId="{887B7AD6-2112-40F5-A433-C06DD8067E51}" type="parTrans" cxnId="{FEB73B5B-7C5C-4AC3-A73E-4D3DAD9C639D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D0F0BEEB-8E74-42B9-A9C7-5B9BF9E3E813}" type="sibTrans" cxnId="{FEB73B5B-7C5C-4AC3-A73E-4D3DAD9C639D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0EC770A1-88C1-437F-9251-766F1FC5A37D}">
      <dgm:prSet phldrT="[Текст]" custT="1"/>
      <dgm:spPr/>
      <dgm:t>
        <a:bodyPr/>
        <a:lstStyle/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000" b="1" dirty="0" smtClean="0">
              <a:solidFill>
                <a:schemeClr val="tx1"/>
              </a:solidFill>
            </a:rPr>
            <a:t>местные </a:t>
          </a:r>
          <a:endParaRPr lang="ru-RU" sz="2000" b="1" dirty="0">
            <a:solidFill>
              <a:schemeClr val="tx1"/>
            </a:solidFill>
          </a:endParaRPr>
        </a:p>
      </dgm:t>
    </dgm:pt>
    <dgm:pt modelId="{F1B6558B-0019-4BC0-BABD-69AD12C60B1C}" type="sibTrans" cxnId="{B18BDE01-20A8-4D0C-ACD0-BF0CF6E2AEB9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A837E7CA-34D6-49D8-9E88-DF945F0A60F1}" type="parTrans" cxnId="{B18BDE01-20A8-4D0C-ACD0-BF0CF6E2AEB9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6916568C-C528-442A-BCE0-43237437C261}">
      <dgm:prSet phldrT="[Текст]" custT="1"/>
      <dgm:spPr/>
      <dgm:t>
        <a:bodyPr/>
        <a:lstStyle/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dirty="0" smtClean="0">
              <a:solidFill>
                <a:schemeClr val="tx1"/>
              </a:solidFill>
            </a:rPr>
            <a:t> районные</a:t>
          </a:r>
          <a:endParaRPr lang="ru-RU" sz="2000" b="1" dirty="0">
            <a:solidFill>
              <a:schemeClr val="tx1"/>
            </a:solidFill>
          </a:endParaRPr>
        </a:p>
      </dgm:t>
    </dgm:pt>
    <dgm:pt modelId="{780FDD9F-D21D-4D70-8686-3C43C6F9D4FF}" type="parTrans" cxnId="{AE7A28D3-5D13-4B32-B1CD-FF275A6A7036}">
      <dgm:prSet/>
      <dgm:spPr/>
      <dgm:t>
        <a:bodyPr/>
        <a:lstStyle/>
        <a:p>
          <a:endParaRPr lang="ru-RU"/>
        </a:p>
      </dgm:t>
    </dgm:pt>
    <dgm:pt modelId="{D55C7C14-A4A3-4938-B651-F9CA825964DF}" type="sibTrans" cxnId="{AE7A28D3-5D13-4B32-B1CD-FF275A6A7036}">
      <dgm:prSet/>
      <dgm:spPr/>
      <dgm:t>
        <a:bodyPr/>
        <a:lstStyle/>
        <a:p>
          <a:endParaRPr lang="ru-RU"/>
        </a:p>
      </dgm:t>
    </dgm:pt>
    <dgm:pt modelId="{859CAC61-8CAA-4B43-9994-6C06A838BFBD}">
      <dgm:prSet custT="1"/>
      <dgm:spPr/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по назначению</a:t>
          </a:r>
        </a:p>
      </dgm:t>
    </dgm:pt>
    <dgm:pt modelId="{F10FBE9F-2484-476C-982B-6A65A94C4F14}" type="parTrans" cxnId="{4AADDA0B-4300-48BB-A918-1FF68F512BAE}">
      <dgm:prSet/>
      <dgm:spPr/>
      <dgm:t>
        <a:bodyPr/>
        <a:lstStyle/>
        <a:p>
          <a:endParaRPr lang="ru-RU"/>
        </a:p>
      </dgm:t>
    </dgm:pt>
    <dgm:pt modelId="{17DC3B22-EC97-4721-A572-09EA16EE4BA9}" type="sibTrans" cxnId="{4AADDA0B-4300-48BB-A918-1FF68F512BAE}">
      <dgm:prSet/>
      <dgm:spPr/>
      <dgm:t>
        <a:bodyPr/>
        <a:lstStyle/>
        <a:p>
          <a:endParaRPr lang="ru-RU"/>
        </a:p>
      </dgm:t>
    </dgm:pt>
    <dgm:pt modelId="{B89B01A0-153B-4328-A956-EA6AACCC0220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системообразующие</a:t>
          </a:r>
        </a:p>
      </dgm:t>
    </dgm:pt>
    <dgm:pt modelId="{CDDB1F02-1C4E-4270-BA60-B6D84E64C776}" type="parTrans" cxnId="{17B6A7A5-5737-4D8D-839E-4C557CED9294}">
      <dgm:prSet/>
      <dgm:spPr/>
      <dgm:t>
        <a:bodyPr/>
        <a:lstStyle/>
        <a:p>
          <a:endParaRPr lang="ru-RU"/>
        </a:p>
      </dgm:t>
    </dgm:pt>
    <dgm:pt modelId="{0DC20712-7240-44E8-B12F-9D31C20D2324}" type="sibTrans" cxnId="{17B6A7A5-5737-4D8D-839E-4C557CED9294}">
      <dgm:prSet/>
      <dgm:spPr/>
      <dgm:t>
        <a:bodyPr/>
        <a:lstStyle/>
        <a:p>
          <a:endParaRPr lang="ru-RU"/>
        </a:p>
      </dgm:t>
    </dgm:pt>
    <dgm:pt modelId="{B0E45D61-6759-4D02-A13A-447D6E4A8B84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распределительные</a:t>
          </a:r>
        </a:p>
      </dgm:t>
    </dgm:pt>
    <dgm:pt modelId="{A794B1FE-30C3-4BFF-947A-2856AD992A76}" type="parTrans" cxnId="{24B4F591-15B6-4042-9B3A-33989AB2121B}">
      <dgm:prSet/>
      <dgm:spPr/>
      <dgm:t>
        <a:bodyPr/>
        <a:lstStyle/>
        <a:p>
          <a:endParaRPr lang="ru-RU"/>
        </a:p>
      </dgm:t>
    </dgm:pt>
    <dgm:pt modelId="{6112EFDA-12EF-462F-97C0-380284D724D3}" type="sibTrans" cxnId="{24B4F591-15B6-4042-9B3A-33989AB2121B}">
      <dgm:prSet/>
      <dgm:spPr/>
      <dgm:t>
        <a:bodyPr/>
        <a:lstStyle/>
        <a:p>
          <a:endParaRPr lang="ru-RU"/>
        </a:p>
      </dgm:t>
    </dgm:pt>
    <dgm:pt modelId="{C8D570DB-ADDE-4BC1-9CE6-974A8E59A8DA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питающие</a:t>
          </a:r>
        </a:p>
      </dgm:t>
    </dgm:pt>
    <dgm:pt modelId="{0870BEEF-DDDF-4376-A73C-DA940F4EADB2}" type="parTrans" cxnId="{B4BDD8AB-9325-4D90-9118-93491B0CAB95}">
      <dgm:prSet/>
      <dgm:spPr/>
      <dgm:t>
        <a:bodyPr/>
        <a:lstStyle/>
        <a:p>
          <a:endParaRPr lang="ru-RU"/>
        </a:p>
      </dgm:t>
    </dgm:pt>
    <dgm:pt modelId="{AD94F032-B2E9-4925-85C1-EAFCAF7030CA}" type="sibTrans" cxnId="{B4BDD8AB-9325-4D90-9118-93491B0CAB95}">
      <dgm:prSet/>
      <dgm:spPr/>
      <dgm:t>
        <a:bodyPr/>
        <a:lstStyle/>
        <a:p>
          <a:endParaRPr lang="ru-RU"/>
        </a:p>
      </dgm:t>
    </dgm:pt>
    <dgm:pt modelId="{F1A2D101-5766-421D-BB76-90F4C9F1A609}" type="pres">
      <dgm:prSet presAssocID="{7D95DE2E-6DCC-49D5-9C06-CEDA04E66F0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C49B9-50B6-4793-8638-03319D20FD99}" type="pres">
      <dgm:prSet presAssocID="{F90E8E30-3C1B-49C6-A071-96BDDC32FE3B}" presName="comp" presStyleCnt="0"/>
      <dgm:spPr/>
    </dgm:pt>
    <dgm:pt modelId="{0E9692BE-C7CD-401A-9B9F-187CD78A52E5}" type="pres">
      <dgm:prSet presAssocID="{F90E8E30-3C1B-49C6-A071-96BDDC32FE3B}" presName="box" presStyleLbl="node1" presStyleIdx="0" presStyleCnt="3"/>
      <dgm:spPr/>
      <dgm:t>
        <a:bodyPr/>
        <a:lstStyle/>
        <a:p>
          <a:endParaRPr lang="ru-RU"/>
        </a:p>
      </dgm:t>
    </dgm:pt>
    <dgm:pt modelId="{B4D03D0F-DBBA-400B-B004-5B0E25F71BEB}" type="pres">
      <dgm:prSet presAssocID="{F90E8E30-3C1B-49C6-A071-96BDDC32FE3B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32B3F8-4975-4142-B8D5-09A5578C3828}" type="pres">
      <dgm:prSet presAssocID="{F90E8E30-3C1B-49C6-A071-96BDDC32FE3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EC29-23BA-4B19-85F5-570F647F054C}" type="pres">
      <dgm:prSet presAssocID="{FBB7C573-BBAD-4007-AAF6-7CF9D0FB757E}" presName="spacer" presStyleCnt="0"/>
      <dgm:spPr/>
    </dgm:pt>
    <dgm:pt modelId="{CB7CB527-13B1-4320-95E3-AE68B001A034}" type="pres">
      <dgm:prSet presAssocID="{859CAC61-8CAA-4B43-9994-6C06A838BFBD}" presName="comp" presStyleCnt="0"/>
      <dgm:spPr/>
    </dgm:pt>
    <dgm:pt modelId="{6F3B9398-306A-4609-BFEA-DD0ACAF89CD3}" type="pres">
      <dgm:prSet presAssocID="{859CAC61-8CAA-4B43-9994-6C06A838BFBD}" presName="box" presStyleLbl="node1" presStyleIdx="1" presStyleCnt="3"/>
      <dgm:spPr/>
      <dgm:t>
        <a:bodyPr/>
        <a:lstStyle/>
        <a:p>
          <a:endParaRPr lang="ru-RU"/>
        </a:p>
      </dgm:t>
    </dgm:pt>
    <dgm:pt modelId="{3E1AB652-49A3-4094-8BD1-921788090DC5}" type="pres">
      <dgm:prSet presAssocID="{859CAC61-8CAA-4B43-9994-6C06A838BFBD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938EE73-8AF4-4ECC-97D4-8F271011A5AE}" type="pres">
      <dgm:prSet presAssocID="{859CAC61-8CAA-4B43-9994-6C06A838BFB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430C4F-5C93-48A0-A7DA-1DA06B1CAADB}" type="pres">
      <dgm:prSet presAssocID="{17DC3B22-EC97-4721-A572-09EA16EE4BA9}" presName="spacer" presStyleCnt="0"/>
      <dgm:spPr/>
    </dgm:pt>
    <dgm:pt modelId="{725348EB-BC42-4395-8FDB-D6B981DE3C91}" type="pres">
      <dgm:prSet presAssocID="{AFE57908-AC32-4BB3-A979-8E1593482629}" presName="comp" presStyleCnt="0"/>
      <dgm:spPr/>
    </dgm:pt>
    <dgm:pt modelId="{257CE7D6-BC6C-49D2-AC9C-49706CE59388}" type="pres">
      <dgm:prSet presAssocID="{AFE57908-AC32-4BB3-A979-8E1593482629}" presName="box" presStyleLbl="node1" presStyleIdx="2" presStyleCnt="3"/>
      <dgm:spPr/>
      <dgm:t>
        <a:bodyPr/>
        <a:lstStyle/>
        <a:p>
          <a:endParaRPr lang="ru-RU"/>
        </a:p>
      </dgm:t>
    </dgm:pt>
    <dgm:pt modelId="{98113245-A9C3-4F7E-A774-49150A245D38}" type="pres">
      <dgm:prSet presAssocID="{AFE57908-AC32-4BB3-A979-8E1593482629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251247-A29C-4F08-AC33-00CE0F727439}" type="pres">
      <dgm:prSet presAssocID="{AFE57908-AC32-4BB3-A979-8E159348262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EC662E-1D07-483C-AEA3-AB3041C5DB6C}" type="presOf" srcId="{6916568C-C528-442A-BCE0-43237437C261}" destId="{257CE7D6-BC6C-49D2-AC9C-49706CE59388}" srcOrd="0" destOrd="2" presId="urn:microsoft.com/office/officeart/2005/8/layout/vList4"/>
    <dgm:cxn modelId="{AE7A28D3-5D13-4B32-B1CD-FF275A6A7036}" srcId="{AFE57908-AC32-4BB3-A979-8E1593482629}" destId="{6916568C-C528-442A-BCE0-43237437C261}" srcOrd="1" destOrd="0" parTransId="{780FDD9F-D21D-4D70-8686-3C43C6F9D4FF}" sibTransId="{D55C7C14-A4A3-4938-B651-F9CA825964DF}"/>
    <dgm:cxn modelId="{24B4F591-15B6-4042-9B3A-33989AB2121B}" srcId="{859CAC61-8CAA-4B43-9994-6C06A838BFBD}" destId="{B0E45D61-6759-4D02-A13A-447D6E4A8B84}" srcOrd="1" destOrd="0" parTransId="{A794B1FE-30C3-4BFF-947A-2856AD992A76}" sibTransId="{6112EFDA-12EF-462F-97C0-380284D724D3}"/>
    <dgm:cxn modelId="{B4BDD8AB-9325-4D90-9118-93491B0CAB95}" srcId="{859CAC61-8CAA-4B43-9994-6C06A838BFBD}" destId="{C8D570DB-ADDE-4BC1-9CE6-974A8E59A8DA}" srcOrd="2" destOrd="0" parTransId="{0870BEEF-DDDF-4376-A73C-DA940F4EADB2}" sibTransId="{AD94F032-B2E9-4925-85C1-EAFCAF7030CA}"/>
    <dgm:cxn modelId="{FEB73B5B-7C5C-4AC3-A73E-4D3DAD9C639D}" srcId="{7D95DE2E-6DCC-49D5-9C06-CEDA04E66F0A}" destId="{AFE57908-AC32-4BB3-A979-8E1593482629}" srcOrd="2" destOrd="0" parTransId="{887B7AD6-2112-40F5-A433-C06DD8067E51}" sibTransId="{D0F0BEEB-8E74-42B9-A9C7-5B9BF9E3E813}"/>
    <dgm:cxn modelId="{D94A0F96-6830-4B35-B6EE-75185B0DFE2B}" type="presOf" srcId="{7D95DE2E-6DCC-49D5-9C06-CEDA04E66F0A}" destId="{F1A2D101-5766-421D-BB76-90F4C9F1A609}" srcOrd="0" destOrd="0" presId="urn:microsoft.com/office/officeart/2005/8/layout/vList4"/>
    <dgm:cxn modelId="{9421F0D5-AD88-4F83-8927-F45EA63AA056}" type="presOf" srcId="{0EC770A1-88C1-437F-9251-766F1FC5A37D}" destId="{257CE7D6-BC6C-49D2-AC9C-49706CE59388}" srcOrd="0" destOrd="1" presId="urn:microsoft.com/office/officeart/2005/8/layout/vList4"/>
    <dgm:cxn modelId="{DAF77897-D68F-485D-B7BB-B2818873985C}" type="presOf" srcId="{AFE57908-AC32-4BB3-A979-8E1593482629}" destId="{11251247-A29C-4F08-AC33-00CE0F727439}" srcOrd="1" destOrd="0" presId="urn:microsoft.com/office/officeart/2005/8/layout/vList4"/>
    <dgm:cxn modelId="{AD67730F-03F5-43C4-A5AA-3C86B979D238}" srcId="{7D95DE2E-6DCC-49D5-9C06-CEDA04E66F0A}" destId="{F90E8E30-3C1B-49C6-A071-96BDDC32FE3B}" srcOrd="0" destOrd="0" parTransId="{88AC0010-F9A4-4EBD-A653-A4657BF70E1B}" sibTransId="{FBB7C573-BBAD-4007-AAF6-7CF9D0FB757E}"/>
    <dgm:cxn modelId="{029C8742-5561-426A-9FD1-513A469E0F32}" type="presOf" srcId="{859CAC61-8CAA-4B43-9994-6C06A838BFBD}" destId="{6F3B9398-306A-4609-BFEA-DD0ACAF89CD3}" srcOrd="0" destOrd="0" presId="urn:microsoft.com/office/officeart/2005/8/layout/vList4"/>
    <dgm:cxn modelId="{BDBAC264-722C-4F9F-AF61-15C75B41AED4}" type="presOf" srcId="{B0E45D61-6759-4D02-A13A-447D6E4A8B84}" destId="{6F3B9398-306A-4609-BFEA-DD0ACAF89CD3}" srcOrd="0" destOrd="2" presId="urn:microsoft.com/office/officeart/2005/8/layout/vList4"/>
    <dgm:cxn modelId="{4AADDA0B-4300-48BB-A918-1FF68F512BAE}" srcId="{7D95DE2E-6DCC-49D5-9C06-CEDA04E66F0A}" destId="{859CAC61-8CAA-4B43-9994-6C06A838BFBD}" srcOrd="1" destOrd="0" parTransId="{F10FBE9F-2484-476C-982B-6A65A94C4F14}" sibTransId="{17DC3B22-EC97-4721-A572-09EA16EE4BA9}"/>
    <dgm:cxn modelId="{6E2B621B-DDDC-419A-9842-ED4C1FDEFCB2}" type="presOf" srcId="{C8D570DB-ADDE-4BC1-9CE6-974A8E59A8DA}" destId="{B938EE73-8AF4-4ECC-97D4-8F271011A5AE}" srcOrd="1" destOrd="3" presId="urn:microsoft.com/office/officeart/2005/8/layout/vList4"/>
    <dgm:cxn modelId="{C36D1016-5D5C-4A0A-9E39-A5D14F6D1615}" type="presOf" srcId="{859CAC61-8CAA-4B43-9994-6C06A838BFBD}" destId="{B938EE73-8AF4-4ECC-97D4-8F271011A5AE}" srcOrd="1" destOrd="0" presId="urn:microsoft.com/office/officeart/2005/8/layout/vList4"/>
    <dgm:cxn modelId="{8ED77B4C-1D7B-43C8-A8E7-6DF433A3FB32}" type="presOf" srcId="{B89B01A0-153B-4328-A956-EA6AACCC0220}" destId="{6F3B9398-306A-4609-BFEA-DD0ACAF89CD3}" srcOrd="0" destOrd="1" presId="urn:microsoft.com/office/officeart/2005/8/layout/vList4"/>
    <dgm:cxn modelId="{84DEEF49-C793-45A3-876F-AB8460090A77}" type="presOf" srcId="{C8D570DB-ADDE-4BC1-9CE6-974A8E59A8DA}" destId="{6F3B9398-306A-4609-BFEA-DD0ACAF89CD3}" srcOrd="0" destOrd="3" presId="urn:microsoft.com/office/officeart/2005/8/layout/vList4"/>
    <dgm:cxn modelId="{474C964E-F837-4114-B084-E5BD2715B18A}" type="presOf" srcId="{F90E8E30-3C1B-49C6-A071-96BDDC32FE3B}" destId="{FC32B3F8-4975-4142-B8D5-09A5578C3828}" srcOrd="1" destOrd="0" presId="urn:microsoft.com/office/officeart/2005/8/layout/vList4"/>
    <dgm:cxn modelId="{B18BDE01-20A8-4D0C-ACD0-BF0CF6E2AEB9}" srcId="{AFE57908-AC32-4BB3-A979-8E1593482629}" destId="{0EC770A1-88C1-437F-9251-766F1FC5A37D}" srcOrd="0" destOrd="0" parTransId="{A837E7CA-34D6-49D8-9E88-DF945F0A60F1}" sibTransId="{F1B6558B-0019-4BC0-BABD-69AD12C60B1C}"/>
    <dgm:cxn modelId="{468BFC17-F02C-434D-9D6B-2CA78C3DC043}" type="presOf" srcId="{AFE57908-AC32-4BB3-A979-8E1593482629}" destId="{257CE7D6-BC6C-49D2-AC9C-49706CE59388}" srcOrd="0" destOrd="0" presId="urn:microsoft.com/office/officeart/2005/8/layout/vList4"/>
    <dgm:cxn modelId="{17B6A7A5-5737-4D8D-839E-4C557CED9294}" srcId="{859CAC61-8CAA-4B43-9994-6C06A838BFBD}" destId="{B89B01A0-153B-4328-A956-EA6AACCC0220}" srcOrd="0" destOrd="0" parTransId="{CDDB1F02-1C4E-4270-BA60-B6D84E64C776}" sibTransId="{0DC20712-7240-44E8-B12F-9D31C20D2324}"/>
    <dgm:cxn modelId="{31E01A0D-8E45-4C6C-BEBC-4729AA946380}" type="presOf" srcId="{B0E45D61-6759-4D02-A13A-447D6E4A8B84}" destId="{B938EE73-8AF4-4ECC-97D4-8F271011A5AE}" srcOrd="1" destOrd="2" presId="urn:microsoft.com/office/officeart/2005/8/layout/vList4"/>
    <dgm:cxn modelId="{622E462F-F35A-4BEE-9F59-8C4B5EA0F74C}" type="presOf" srcId="{0EC770A1-88C1-437F-9251-766F1FC5A37D}" destId="{11251247-A29C-4F08-AC33-00CE0F727439}" srcOrd="1" destOrd="1" presId="urn:microsoft.com/office/officeart/2005/8/layout/vList4"/>
    <dgm:cxn modelId="{ED205122-7295-40EB-9067-1D23C72438EE}" type="presOf" srcId="{F90E8E30-3C1B-49C6-A071-96BDDC32FE3B}" destId="{0E9692BE-C7CD-401A-9B9F-187CD78A52E5}" srcOrd="0" destOrd="0" presId="urn:microsoft.com/office/officeart/2005/8/layout/vList4"/>
    <dgm:cxn modelId="{B28955E2-3015-4C23-940D-D920E3704041}" type="presOf" srcId="{B89B01A0-153B-4328-A956-EA6AACCC0220}" destId="{B938EE73-8AF4-4ECC-97D4-8F271011A5AE}" srcOrd="1" destOrd="1" presId="urn:microsoft.com/office/officeart/2005/8/layout/vList4"/>
    <dgm:cxn modelId="{5ED22878-5803-4882-A0E6-D8639F930E3E}" type="presOf" srcId="{6916568C-C528-442A-BCE0-43237437C261}" destId="{11251247-A29C-4F08-AC33-00CE0F727439}" srcOrd="1" destOrd="2" presId="urn:microsoft.com/office/officeart/2005/8/layout/vList4"/>
    <dgm:cxn modelId="{386B3D53-CED6-462E-AFCD-5FB0F6B189D6}" type="presParOf" srcId="{F1A2D101-5766-421D-BB76-90F4C9F1A609}" destId="{7BAC49B9-50B6-4793-8638-03319D20FD99}" srcOrd="0" destOrd="0" presId="urn:microsoft.com/office/officeart/2005/8/layout/vList4"/>
    <dgm:cxn modelId="{A358C556-B574-432E-8ACB-E7CB80BC1B0A}" type="presParOf" srcId="{7BAC49B9-50B6-4793-8638-03319D20FD99}" destId="{0E9692BE-C7CD-401A-9B9F-187CD78A52E5}" srcOrd="0" destOrd="0" presId="urn:microsoft.com/office/officeart/2005/8/layout/vList4"/>
    <dgm:cxn modelId="{067278D7-FFEA-4882-95C2-0094866B2EE9}" type="presParOf" srcId="{7BAC49B9-50B6-4793-8638-03319D20FD99}" destId="{B4D03D0F-DBBA-400B-B004-5B0E25F71BEB}" srcOrd="1" destOrd="0" presId="urn:microsoft.com/office/officeart/2005/8/layout/vList4"/>
    <dgm:cxn modelId="{4369CDDE-9833-4CD7-B799-05DB8D38AEF6}" type="presParOf" srcId="{7BAC49B9-50B6-4793-8638-03319D20FD99}" destId="{FC32B3F8-4975-4142-B8D5-09A5578C3828}" srcOrd="2" destOrd="0" presId="urn:microsoft.com/office/officeart/2005/8/layout/vList4"/>
    <dgm:cxn modelId="{CCF5AA53-1A1A-4177-B0E3-7CC6DFB7DC6C}" type="presParOf" srcId="{F1A2D101-5766-421D-BB76-90F4C9F1A609}" destId="{DC59EC29-23BA-4B19-85F5-570F647F054C}" srcOrd="1" destOrd="0" presId="urn:microsoft.com/office/officeart/2005/8/layout/vList4"/>
    <dgm:cxn modelId="{8D3B209D-4AAA-4104-BD1A-4B32538D4430}" type="presParOf" srcId="{F1A2D101-5766-421D-BB76-90F4C9F1A609}" destId="{CB7CB527-13B1-4320-95E3-AE68B001A034}" srcOrd="2" destOrd="0" presId="urn:microsoft.com/office/officeart/2005/8/layout/vList4"/>
    <dgm:cxn modelId="{B3885C3F-EECB-4252-8500-14E20278C602}" type="presParOf" srcId="{CB7CB527-13B1-4320-95E3-AE68B001A034}" destId="{6F3B9398-306A-4609-BFEA-DD0ACAF89CD3}" srcOrd="0" destOrd="0" presId="urn:microsoft.com/office/officeart/2005/8/layout/vList4"/>
    <dgm:cxn modelId="{61766095-E247-45B3-9F03-3EBFC9729010}" type="presParOf" srcId="{CB7CB527-13B1-4320-95E3-AE68B001A034}" destId="{3E1AB652-49A3-4094-8BD1-921788090DC5}" srcOrd="1" destOrd="0" presId="urn:microsoft.com/office/officeart/2005/8/layout/vList4"/>
    <dgm:cxn modelId="{63477222-EE26-4C96-BECF-6BD5BD2D3A1D}" type="presParOf" srcId="{CB7CB527-13B1-4320-95E3-AE68B001A034}" destId="{B938EE73-8AF4-4ECC-97D4-8F271011A5AE}" srcOrd="2" destOrd="0" presId="urn:microsoft.com/office/officeart/2005/8/layout/vList4"/>
    <dgm:cxn modelId="{DB484E8A-E894-4A47-98F8-B6A019894AE2}" type="presParOf" srcId="{F1A2D101-5766-421D-BB76-90F4C9F1A609}" destId="{C9430C4F-5C93-48A0-A7DA-1DA06B1CAADB}" srcOrd="3" destOrd="0" presId="urn:microsoft.com/office/officeart/2005/8/layout/vList4"/>
    <dgm:cxn modelId="{F7044A0A-1035-42E2-88F5-82E9EDDF5413}" type="presParOf" srcId="{F1A2D101-5766-421D-BB76-90F4C9F1A609}" destId="{725348EB-BC42-4395-8FDB-D6B981DE3C91}" srcOrd="4" destOrd="0" presId="urn:microsoft.com/office/officeart/2005/8/layout/vList4"/>
    <dgm:cxn modelId="{CB0D2A4F-1CF6-4699-9631-2CCAED6CDC1A}" type="presParOf" srcId="{725348EB-BC42-4395-8FDB-D6B981DE3C91}" destId="{257CE7D6-BC6C-49D2-AC9C-49706CE59388}" srcOrd="0" destOrd="0" presId="urn:microsoft.com/office/officeart/2005/8/layout/vList4"/>
    <dgm:cxn modelId="{D6C74083-C5DD-42DA-96B0-9B07FDB45824}" type="presParOf" srcId="{725348EB-BC42-4395-8FDB-D6B981DE3C91}" destId="{98113245-A9C3-4F7E-A774-49150A245D38}" srcOrd="1" destOrd="0" presId="urn:microsoft.com/office/officeart/2005/8/layout/vList4"/>
    <dgm:cxn modelId="{52520E47-329E-49A5-90FA-398657E518C4}" type="presParOf" srcId="{725348EB-BC42-4395-8FDB-D6B981DE3C91}" destId="{11251247-A29C-4F08-AC33-00CE0F72743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5DE2E-6DCC-49D5-9C06-CEDA04E66F0A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90E8E30-3C1B-49C6-A071-96BDDC32FE3B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tx1"/>
              </a:solidFill>
            </a:rPr>
            <a:t>По степени подвижности</a:t>
          </a:r>
        </a:p>
        <a:p>
          <a:r>
            <a:rPr lang="ru-RU" sz="1400" b="0" i="0" dirty="0" smtClean="0">
              <a:solidFill>
                <a:schemeClr val="tx1"/>
              </a:solidFill>
            </a:rPr>
            <a:t>а) </a:t>
          </a:r>
          <a:r>
            <a:rPr lang="ru-RU" sz="1400" b="1" i="0" dirty="0" smtClean="0">
              <a:solidFill>
                <a:schemeClr val="tx1"/>
              </a:solidFill>
            </a:rPr>
            <a:t>передвижные</a:t>
          </a:r>
          <a:r>
            <a:rPr lang="ru-RU" sz="1400" b="0" i="0" dirty="0" smtClean="0">
              <a:solidFill>
                <a:schemeClr val="tx1"/>
              </a:solidFill>
            </a:rPr>
            <a:t> (допускают многократное изменение трассы, </a:t>
          </a:r>
          <a:br>
            <a:rPr lang="ru-RU" sz="1400" b="0" i="0" dirty="0" smtClean="0">
              <a:solidFill>
                <a:schemeClr val="tx1"/>
              </a:solidFill>
            </a:rPr>
          </a:br>
          <a:r>
            <a:rPr lang="ru-RU" sz="1400" b="0" i="0" dirty="0" smtClean="0">
              <a:solidFill>
                <a:schemeClr val="tx1"/>
              </a:solidFill>
            </a:rPr>
            <a:t>свертывание и развертывание) - сети до 1 </a:t>
          </a:r>
          <a:r>
            <a:rPr lang="ru-RU" sz="1400" b="0" i="0" dirty="0" err="1" smtClean="0">
              <a:solidFill>
                <a:schemeClr val="tx1"/>
              </a:solidFill>
            </a:rPr>
            <a:t>кВ</a:t>
          </a:r>
          <a:r>
            <a:rPr lang="ru-RU" sz="1400" b="0" i="0" dirty="0" smtClean="0">
              <a:solidFill>
                <a:schemeClr val="tx1"/>
              </a:solidFill>
            </a:rPr>
            <a:t>;</a:t>
          </a:r>
        </a:p>
        <a:p>
          <a:r>
            <a:rPr lang="ru-RU" sz="1400" b="0" i="0" dirty="0" smtClean="0">
              <a:solidFill>
                <a:schemeClr val="tx1"/>
              </a:solidFill>
            </a:rPr>
            <a:t>б) </a:t>
          </a:r>
          <a:r>
            <a:rPr lang="ru-RU" sz="1400" b="1" i="0" dirty="0" smtClean="0">
              <a:solidFill>
                <a:schemeClr val="tx1"/>
              </a:solidFill>
            </a:rPr>
            <a:t>стационарные сети </a:t>
          </a:r>
          <a:r>
            <a:rPr lang="ru-RU" sz="1400" b="0" i="0" dirty="0" smtClean="0">
              <a:solidFill>
                <a:schemeClr val="tx1"/>
              </a:solidFill>
            </a:rPr>
            <a:t>(имеют неизменяемую трассу и конструкцию):</a:t>
          </a:r>
        </a:p>
        <a:p>
          <a:r>
            <a:rPr lang="ru-RU" sz="1400" b="0" i="0" dirty="0" smtClean="0">
              <a:solidFill>
                <a:schemeClr val="tx1"/>
              </a:solidFill>
            </a:rPr>
            <a:t>временные - для питания объектов, работающих непродолжительно (несколько лет);</a:t>
          </a:r>
        </a:p>
        <a:p>
          <a:r>
            <a:rPr lang="ru-RU" sz="1400" b="0" i="0" dirty="0" smtClean="0">
              <a:solidFill>
                <a:schemeClr val="tx1"/>
              </a:solidFill>
            </a:rPr>
            <a:t>постоянные - большинство электрических сетей, работающих в течение десятилетий</a:t>
          </a:r>
        </a:p>
      </dgm:t>
    </dgm:pt>
    <dgm:pt modelId="{88AC0010-F9A4-4EBD-A653-A4657BF70E1B}" type="parTrans" cxnId="{AD67730F-03F5-43C4-A5AA-3C86B979D238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FBB7C573-BBAD-4007-AAF6-7CF9D0FB757E}" type="sibTrans" cxnId="{AD67730F-03F5-43C4-A5AA-3C86B979D238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859CAC61-8CAA-4B43-9994-6C06A838BFBD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По роду тока и числу проводов</a:t>
          </a:r>
          <a:endParaRPr lang="ru-RU" sz="1800" b="1" dirty="0" smtClean="0">
            <a:solidFill>
              <a:schemeClr val="tx1"/>
            </a:solidFill>
          </a:endParaRPr>
        </a:p>
        <a:p>
          <a:r>
            <a:rPr lang="ru-RU" sz="1800" dirty="0" smtClean="0">
              <a:solidFill>
                <a:schemeClr val="tx1"/>
              </a:solidFill>
            </a:rPr>
            <a:t>а)</a:t>
          </a:r>
          <a:r>
            <a:rPr lang="ru-RU" sz="1600" b="1" dirty="0" smtClean="0">
              <a:solidFill>
                <a:schemeClr val="tx1"/>
              </a:solidFill>
            </a:rPr>
            <a:t> </a:t>
          </a:r>
          <a:r>
            <a:rPr lang="ru-RU" sz="1600" b="1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линии постоянного тока</a:t>
          </a:r>
          <a:r>
            <a:rPr lang="ru-RU" sz="1600" b="1" dirty="0" smtClean="0">
              <a:solidFill>
                <a:schemeClr val="tx1"/>
              </a:solidFill>
            </a:rPr>
            <a:t>: однопроводные, двухпроводные, трехпроводные (+, -, 0);</a:t>
          </a:r>
        </a:p>
        <a:p>
          <a:r>
            <a:rPr lang="ru-RU" sz="1600" b="1" dirty="0" smtClean="0">
              <a:solidFill>
                <a:schemeClr val="tx1"/>
              </a:solidFill>
            </a:rPr>
            <a:t>б) линии переменного тока: однофазные (одно- и двухпроводные), трехфазные (трех- и четырехпроводные),</a:t>
          </a:r>
          <a:br>
            <a:rPr lang="ru-RU" sz="1600" b="1" dirty="0" smtClean="0">
              <a:solidFill>
                <a:schemeClr val="tx1"/>
              </a:solidFill>
            </a:rPr>
          </a:b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неполнофазные</a:t>
          </a:r>
          <a:r>
            <a:rPr lang="ru-RU" sz="1600" b="1" dirty="0" smtClean="0">
              <a:solidFill>
                <a:schemeClr val="tx1"/>
              </a:solidFill>
            </a:rPr>
            <a:t> (две фазы и нуль).</a:t>
          </a:r>
          <a:endParaRPr lang="ru-RU" sz="1600" b="1" dirty="0">
            <a:solidFill>
              <a:schemeClr val="tx1"/>
            </a:solidFill>
          </a:endParaRPr>
        </a:p>
      </dgm:t>
    </dgm:pt>
    <dgm:pt modelId="{F10FBE9F-2484-476C-982B-6A65A94C4F14}" type="parTrans" cxnId="{4AADDA0B-4300-48BB-A918-1FF68F512BAE}">
      <dgm:prSet/>
      <dgm:spPr/>
      <dgm:t>
        <a:bodyPr/>
        <a:lstStyle/>
        <a:p>
          <a:endParaRPr lang="ru-RU" sz="1600"/>
        </a:p>
      </dgm:t>
    </dgm:pt>
    <dgm:pt modelId="{17DC3B22-EC97-4721-A572-09EA16EE4BA9}" type="sibTrans" cxnId="{4AADDA0B-4300-48BB-A918-1FF68F512BAE}">
      <dgm:prSet/>
      <dgm:spPr/>
      <dgm:t>
        <a:bodyPr/>
        <a:lstStyle/>
        <a:p>
          <a:endParaRPr lang="ru-RU" sz="1600"/>
        </a:p>
      </dgm:t>
    </dgm:pt>
    <dgm:pt modelId="{AFE57908-AC32-4BB3-A979-8E1593482629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/>
            <a:t>6. По режиму работы </a:t>
          </a:r>
          <a:r>
            <a:rPr lang="ru-RU" sz="2000" dirty="0" err="1" smtClean="0"/>
            <a:t>нейтрали</a:t>
          </a:r>
          <a:r>
            <a:rPr lang="ru-RU" sz="2000" dirty="0" smtClean="0"/>
            <a:t>: с эффективно заземленной </a:t>
          </a:r>
          <a:r>
            <a:rPr lang="ru-RU" sz="2000" dirty="0" err="1" smtClean="0"/>
            <a:t>нейтралью</a:t>
          </a:r>
          <a:r>
            <a:rPr lang="ru-RU" sz="2000" dirty="0" smtClean="0"/>
            <a:t> (сети выше 1 </a:t>
          </a:r>
          <a:r>
            <a:rPr lang="ru-RU" sz="2000" dirty="0" err="1" smtClean="0"/>
            <a:t>кВ</a:t>
          </a:r>
          <a:r>
            <a:rPr lang="ru-RU" sz="2000" dirty="0" smtClean="0"/>
            <a:t>), с </a:t>
          </a:r>
          <a:r>
            <a:rPr lang="ru-RU" sz="2000" dirty="0" err="1" smtClean="0"/>
            <a:t>глухозаземленной</a:t>
          </a:r>
          <a:r>
            <a:rPr lang="ru-RU" sz="2000" dirty="0" smtClean="0"/>
            <a:t> </a:t>
          </a:r>
          <a:r>
            <a:rPr lang="ru-RU" sz="2000" dirty="0" err="1" smtClean="0"/>
            <a:t>нейтралью</a:t>
          </a:r>
          <a:r>
            <a:rPr lang="ru-RU" sz="2000" dirty="0" smtClean="0"/>
            <a:t> (сети до и выше 1 </a:t>
          </a:r>
          <a:r>
            <a:rPr lang="ru-RU" sz="2000" dirty="0" err="1" smtClean="0"/>
            <a:t>кВ</a:t>
          </a:r>
          <a:r>
            <a:rPr lang="ru-RU" sz="2000" dirty="0" smtClean="0"/>
            <a:t>), </a:t>
          </a:r>
          <a:r>
            <a:rPr lang="ru-RU" sz="2000" dirty="0" smtClean="0">
              <a:hlinkClick xmlns:r="http://schemas.openxmlformats.org/officeDocument/2006/relationships" r:id="rId2"/>
            </a:rPr>
            <a:t>с изолированной </a:t>
          </a:r>
          <a:r>
            <a:rPr lang="ru-RU" sz="2000" dirty="0" err="1" smtClean="0">
              <a:hlinkClick xmlns:r="http://schemas.openxmlformats.org/officeDocument/2006/relationships" r:id="rId2"/>
            </a:rPr>
            <a:t>нейтралью</a:t>
          </a:r>
          <a:r>
            <a:rPr lang="ru-RU" sz="2000" dirty="0" smtClean="0"/>
            <a:t> (сети до и выше 1 </a:t>
          </a:r>
          <a:r>
            <a:rPr lang="ru-RU" sz="2000" dirty="0" err="1" smtClean="0"/>
            <a:t>кВ</a:t>
          </a:r>
          <a:r>
            <a:rPr lang="ru-RU" sz="2000" dirty="0" smtClean="0"/>
            <a:t>).</a:t>
          </a:r>
          <a:endParaRPr lang="ru-RU" sz="2000" b="1" dirty="0">
            <a:solidFill>
              <a:schemeClr val="tx1"/>
            </a:solidFill>
          </a:endParaRPr>
        </a:p>
      </dgm:t>
    </dgm:pt>
    <dgm:pt modelId="{D0F0BEEB-8E74-42B9-A9C7-5B9BF9E3E813}" type="sibTrans" cxnId="{FEB73B5B-7C5C-4AC3-A73E-4D3DAD9C639D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887B7AD6-2112-40F5-A433-C06DD8067E51}" type="parTrans" cxnId="{FEB73B5B-7C5C-4AC3-A73E-4D3DAD9C639D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C8D570DB-ADDE-4BC1-9CE6-974A8E59A8DA}">
      <dgm:prSet custT="1"/>
      <dgm:spPr/>
      <dgm:t>
        <a:bodyPr/>
        <a:lstStyle/>
        <a:p>
          <a:endParaRPr lang="ru-RU" sz="1600" b="1" dirty="0">
            <a:solidFill>
              <a:schemeClr val="tx1"/>
            </a:solidFill>
          </a:endParaRPr>
        </a:p>
      </dgm:t>
    </dgm:pt>
    <dgm:pt modelId="{AD94F032-B2E9-4925-85C1-EAFCAF7030CA}" type="sibTrans" cxnId="{B4BDD8AB-9325-4D90-9118-93491B0CAB95}">
      <dgm:prSet/>
      <dgm:spPr/>
      <dgm:t>
        <a:bodyPr/>
        <a:lstStyle/>
        <a:p>
          <a:endParaRPr lang="ru-RU" sz="1600"/>
        </a:p>
      </dgm:t>
    </dgm:pt>
    <dgm:pt modelId="{0870BEEF-DDDF-4376-A73C-DA940F4EADB2}" type="parTrans" cxnId="{B4BDD8AB-9325-4D90-9118-93491B0CAB95}">
      <dgm:prSet/>
      <dgm:spPr/>
      <dgm:t>
        <a:bodyPr/>
        <a:lstStyle/>
        <a:p>
          <a:endParaRPr lang="ru-RU" sz="1600"/>
        </a:p>
      </dgm:t>
    </dgm:pt>
    <dgm:pt modelId="{F1A2D101-5766-421D-BB76-90F4C9F1A609}" type="pres">
      <dgm:prSet presAssocID="{7D95DE2E-6DCC-49D5-9C06-CEDA04E66F0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C49B9-50B6-4793-8638-03319D20FD99}" type="pres">
      <dgm:prSet presAssocID="{F90E8E30-3C1B-49C6-A071-96BDDC32FE3B}" presName="comp" presStyleCnt="0"/>
      <dgm:spPr/>
    </dgm:pt>
    <dgm:pt modelId="{0E9692BE-C7CD-401A-9B9F-187CD78A52E5}" type="pres">
      <dgm:prSet presAssocID="{F90E8E30-3C1B-49C6-A071-96BDDC32FE3B}" presName="box" presStyleLbl="node1" presStyleIdx="0" presStyleCnt="3"/>
      <dgm:spPr/>
      <dgm:t>
        <a:bodyPr/>
        <a:lstStyle/>
        <a:p>
          <a:endParaRPr lang="ru-RU"/>
        </a:p>
      </dgm:t>
    </dgm:pt>
    <dgm:pt modelId="{B4D03D0F-DBBA-400B-B004-5B0E25F71BEB}" type="pres">
      <dgm:prSet presAssocID="{F90E8E30-3C1B-49C6-A071-96BDDC32FE3B}" presName="img" presStyleLbl="fgImgPlace1" presStyleIdx="0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32B3F8-4975-4142-B8D5-09A5578C3828}" type="pres">
      <dgm:prSet presAssocID="{F90E8E30-3C1B-49C6-A071-96BDDC32FE3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EC29-23BA-4B19-85F5-570F647F054C}" type="pres">
      <dgm:prSet presAssocID="{FBB7C573-BBAD-4007-AAF6-7CF9D0FB757E}" presName="spacer" presStyleCnt="0"/>
      <dgm:spPr/>
    </dgm:pt>
    <dgm:pt modelId="{CB7CB527-13B1-4320-95E3-AE68B001A034}" type="pres">
      <dgm:prSet presAssocID="{859CAC61-8CAA-4B43-9994-6C06A838BFBD}" presName="comp" presStyleCnt="0"/>
      <dgm:spPr/>
    </dgm:pt>
    <dgm:pt modelId="{6F3B9398-306A-4609-BFEA-DD0ACAF89CD3}" type="pres">
      <dgm:prSet presAssocID="{859CAC61-8CAA-4B43-9994-6C06A838BFBD}" presName="box" presStyleLbl="node1" presStyleIdx="1" presStyleCnt="3" custScaleY="119626"/>
      <dgm:spPr/>
      <dgm:t>
        <a:bodyPr/>
        <a:lstStyle/>
        <a:p>
          <a:endParaRPr lang="ru-RU"/>
        </a:p>
      </dgm:t>
    </dgm:pt>
    <dgm:pt modelId="{3E1AB652-49A3-4094-8BD1-921788090DC5}" type="pres">
      <dgm:prSet presAssocID="{859CAC61-8CAA-4B43-9994-6C06A838BFBD}" presName="img" presStyleLbl="fgImgPlace1" presStyleIdx="1" presStyleCnt="3" custLinFactNeighborX="1910"/>
      <dgm:spPr/>
      <dgm:t>
        <a:bodyPr/>
        <a:lstStyle/>
        <a:p>
          <a:endParaRPr lang="ru-RU"/>
        </a:p>
      </dgm:t>
    </dgm:pt>
    <dgm:pt modelId="{B938EE73-8AF4-4ECC-97D4-8F271011A5AE}" type="pres">
      <dgm:prSet presAssocID="{859CAC61-8CAA-4B43-9994-6C06A838BFB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430C4F-5C93-48A0-A7DA-1DA06B1CAADB}" type="pres">
      <dgm:prSet presAssocID="{17DC3B22-EC97-4721-A572-09EA16EE4BA9}" presName="spacer" presStyleCnt="0"/>
      <dgm:spPr/>
    </dgm:pt>
    <dgm:pt modelId="{725348EB-BC42-4395-8FDB-D6B981DE3C91}" type="pres">
      <dgm:prSet presAssocID="{AFE57908-AC32-4BB3-A979-8E1593482629}" presName="comp" presStyleCnt="0"/>
      <dgm:spPr/>
    </dgm:pt>
    <dgm:pt modelId="{257CE7D6-BC6C-49D2-AC9C-49706CE59388}" type="pres">
      <dgm:prSet presAssocID="{AFE57908-AC32-4BB3-A979-8E1593482629}" presName="box" presStyleLbl="node1" presStyleIdx="2" presStyleCnt="3"/>
      <dgm:spPr/>
      <dgm:t>
        <a:bodyPr/>
        <a:lstStyle/>
        <a:p>
          <a:endParaRPr lang="ru-RU"/>
        </a:p>
      </dgm:t>
    </dgm:pt>
    <dgm:pt modelId="{98113245-A9C3-4F7E-A774-49150A245D38}" type="pres">
      <dgm:prSet presAssocID="{AFE57908-AC32-4BB3-A979-8E1593482629}" presName="img" presStyleLbl="fgImgPlace1" presStyleIdx="2" presStyleCnt="3"/>
      <dgm:spPr/>
      <dgm:t>
        <a:bodyPr/>
        <a:lstStyle/>
        <a:p>
          <a:endParaRPr lang="ru-RU"/>
        </a:p>
      </dgm:t>
    </dgm:pt>
    <dgm:pt modelId="{11251247-A29C-4F08-AC33-00CE0F727439}" type="pres">
      <dgm:prSet presAssocID="{AFE57908-AC32-4BB3-A979-8E159348262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199334-D710-42F1-B531-F23309DA9556}" type="presOf" srcId="{859CAC61-8CAA-4B43-9994-6C06A838BFBD}" destId="{6F3B9398-306A-4609-BFEA-DD0ACAF89CD3}" srcOrd="0" destOrd="0" presId="urn:microsoft.com/office/officeart/2005/8/layout/vList4"/>
    <dgm:cxn modelId="{B4BDD8AB-9325-4D90-9118-93491B0CAB95}" srcId="{859CAC61-8CAA-4B43-9994-6C06A838BFBD}" destId="{C8D570DB-ADDE-4BC1-9CE6-974A8E59A8DA}" srcOrd="0" destOrd="0" parTransId="{0870BEEF-DDDF-4376-A73C-DA940F4EADB2}" sibTransId="{AD94F032-B2E9-4925-85C1-EAFCAF7030CA}"/>
    <dgm:cxn modelId="{94F04C7B-8A1D-4DC0-9D20-EBA7428ED875}" type="presOf" srcId="{C8D570DB-ADDE-4BC1-9CE6-974A8E59A8DA}" destId="{6F3B9398-306A-4609-BFEA-DD0ACAF89CD3}" srcOrd="0" destOrd="1" presId="urn:microsoft.com/office/officeart/2005/8/layout/vList4"/>
    <dgm:cxn modelId="{FEB73B5B-7C5C-4AC3-A73E-4D3DAD9C639D}" srcId="{7D95DE2E-6DCC-49D5-9C06-CEDA04E66F0A}" destId="{AFE57908-AC32-4BB3-A979-8E1593482629}" srcOrd="2" destOrd="0" parTransId="{887B7AD6-2112-40F5-A433-C06DD8067E51}" sibTransId="{D0F0BEEB-8E74-42B9-A9C7-5B9BF9E3E813}"/>
    <dgm:cxn modelId="{6374730C-711B-46A2-B593-7CB05E0D53E2}" type="presOf" srcId="{AFE57908-AC32-4BB3-A979-8E1593482629}" destId="{257CE7D6-BC6C-49D2-AC9C-49706CE59388}" srcOrd="0" destOrd="0" presId="urn:microsoft.com/office/officeart/2005/8/layout/vList4"/>
    <dgm:cxn modelId="{AD67730F-03F5-43C4-A5AA-3C86B979D238}" srcId="{7D95DE2E-6DCC-49D5-9C06-CEDA04E66F0A}" destId="{F90E8E30-3C1B-49C6-A071-96BDDC32FE3B}" srcOrd="0" destOrd="0" parTransId="{88AC0010-F9A4-4EBD-A653-A4657BF70E1B}" sibTransId="{FBB7C573-BBAD-4007-AAF6-7CF9D0FB757E}"/>
    <dgm:cxn modelId="{4AADDA0B-4300-48BB-A918-1FF68F512BAE}" srcId="{7D95DE2E-6DCC-49D5-9C06-CEDA04E66F0A}" destId="{859CAC61-8CAA-4B43-9994-6C06A838BFBD}" srcOrd="1" destOrd="0" parTransId="{F10FBE9F-2484-476C-982B-6A65A94C4F14}" sibTransId="{17DC3B22-EC97-4721-A572-09EA16EE4BA9}"/>
    <dgm:cxn modelId="{4535C61A-B6C0-4BA5-8184-C924DDA92512}" type="presOf" srcId="{859CAC61-8CAA-4B43-9994-6C06A838BFBD}" destId="{B938EE73-8AF4-4ECC-97D4-8F271011A5AE}" srcOrd="1" destOrd="0" presId="urn:microsoft.com/office/officeart/2005/8/layout/vList4"/>
    <dgm:cxn modelId="{D5074CAC-D6D2-4CBE-A581-CC5B9EECC9BA}" type="presOf" srcId="{F90E8E30-3C1B-49C6-A071-96BDDC32FE3B}" destId="{0E9692BE-C7CD-401A-9B9F-187CD78A52E5}" srcOrd="0" destOrd="0" presId="urn:microsoft.com/office/officeart/2005/8/layout/vList4"/>
    <dgm:cxn modelId="{5AF425E4-C9E3-4F7F-A312-C1C3A9BE6B51}" type="presOf" srcId="{AFE57908-AC32-4BB3-A979-8E1593482629}" destId="{11251247-A29C-4F08-AC33-00CE0F727439}" srcOrd="1" destOrd="0" presId="urn:microsoft.com/office/officeart/2005/8/layout/vList4"/>
    <dgm:cxn modelId="{F4E84722-00D2-4320-947B-52C17F89D9BE}" type="presOf" srcId="{F90E8E30-3C1B-49C6-A071-96BDDC32FE3B}" destId="{FC32B3F8-4975-4142-B8D5-09A5578C3828}" srcOrd="1" destOrd="0" presId="urn:microsoft.com/office/officeart/2005/8/layout/vList4"/>
    <dgm:cxn modelId="{C6B5F8E0-43EF-40CC-A0D1-52EB1AB2D29D}" type="presOf" srcId="{7D95DE2E-6DCC-49D5-9C06-CEDA04E66F0A}" destId="{F1A2D101-5766-421D-BB76-90F4C9F1A609}" srcOrd="0" destOrd="0" presId="urn:microsoft.com/office/officeart/2005/8/layout/vList4"/>
    <dgm:cxn modelId="{E9DC2030-0EF6-47F2-A457-07CEAA78DB3A}" type="presOf" srcId="{C8D570DB-ADDE-4BC1-9CE6-974A8E59A8DA}" destId="{B938EE73-8AF4-4ECC-97D4-8F271011A5AE}" srcOrd="1" destOrd="1" presId="urn:microsoft.com/office/officeart/2005/8/layout/vList4"/>
    <dgm:cxn modelId="{AD72D329-38E2-4CC6-9ABF-54D6AE154958}" type="presParOf" srcId="{F1A2D101-5766-421D-BB76-90F4C9F1A609}" destId="{7BAC49B9-50B6-4793-8638-03319D20FD99}" srcOrd="0" destOrd="0" presId="urn:microsoft.com/office/officeart/2005/8/layout/vList4"/>
    <dgm:cxn modelId="{0D7A686C-14E3-4890-8051-E8AB22D7EB50}" type="presParOf" srcId="{7BAC49B9-50B6-4793-8638-03319D20FD99}" destId="{0E9692BE-C7CD-401A-9B9F-187CD78A52E5}" srcOrd="0" destOrd="0" presId="urn:microsoft.com/office/officeart/2005/8/layout/vList4"/>
    <dgm:cxn modelId="{4BB88149-1E66-4BA2-8E21-EC119DF42C0F}" type="presParOf" srcId="{7BAC49B9-50B6-4793-8638-03319D20FD99}" destId="{B4D03D0F-DBBA-400B-B004-5B0E25F71BEB}" srcOrd="1" destOrd="0" presId="urn:microsoft.com/office/officeart/2005/8/layout/vList4"/>
    <dgm:cxn modelId="{E9637C89-A165-4941-B160-56B99571BEB9}" type="presParOf" srcId="{7BAC49B9-50B6-4793-8638-03319D20FD99}" destId="{FC32B3F8-4975-4142-B8D5-09A5578C3828}" srcOrd="2" destOrd="0" presId="urn:microsoft.com/office/officeart/2005/8/layout/vList4"/>
    <dgm:cxn modelId="{F13C87AB-877B-43FC-BF3F-7D2E9DB834F3}" type="presParOf" srcId="{F1A2D101-5766-421D-BB76-90F4C9F1A609}" destId="{DC59EC29-23BA-4B19-85F5-570F647F054C}" srcOrd="1" destOrd="0" presId="urn:microsoft.com/office/officeart/2005/8/layout/vList4"/>
    <dgm:cxn modelId="{3BEBFB3B-695C-4B94-BE35-628A71397A22}" type="presParOf" srcId="{F1A2D101-5766-421D-BB76-90F4C9F1A609}" destId="{CB7CB527-13B1-4320-95E3-AE68B001A034}" srcOrd="2" destOrd="0" presId="urn:microsoft.com/office/officeart/2005/8/layout/vList4"/>
    <dgm:cxn modelId="{DFC69A27-3D3C-4425-A96D-99AEBA1F43E1}" type="presParOf" srcId="{CB7CB527-13B1-4320-95E3-AE68B001A034}" destId="{6F3B9398-306A-4609-BFEA-DD0ACAF89CD3}" srcOrd="0" destOrd="0" presId="urn:microsoft.com/office/officeart/2005/8/layout/vList4"/>
    <dgm:cxn modelId="{2A392364-7793-4B38-80D3-77E612426260}" type="presParOf" srcId="{CB7CB527-13B1-4320-95E3-AE68B001A034}" destId="{3E1AB652-49A3-4094-8BD1-921788090DC5}" srcOrd="1" destOrd="0" presId="urn:microsoft.com/office/officeart/2005/8/layout/vList4"/>
    <dgm:cxn modelId="{A1949BB1-4E47-4D6B-B4B9-63A20FF24F76}" type="presParOf" srcId="{CB7CB527-13B1-4320-95E3-AE68B001A034}" destId="{B938EE73-8AF4-4ECC-97D4-8F271011A5AE}" srcOrd="2" destOrd="0" presId="urn:microsoft.com/office/officeart/2005/8/layout/vList4"/>
    <dgm:cxn modelId="{CF1ABF01-C07A-49E7-90DC-A0AC6B97D89C}" type="presParOf" srcId="{F1A2D101-5766-421D-BB76-90F4C9F1A609}" destId="{C9430C4F-5C93-48A0-A7DA-1DA06B1CAADB}" srcOrd="3" destOrd="0" presId="urn:microsoft.com/office/officeart/2005/8/layout/vList4"/>
    <dgm:cxn modelId="{C5874161-6A58-4E4D-8148-B35FA8B6D6E5}" type="presParOf" srcId="{F1A2D101-5766-421D-BB76-90F4C9F1A609}" destId="{725348EB-BC42-4395-8FDB-D6B981DE3C91}" srcOrd="4" destOrd="0" presId="urn:microsoft.com/office/officeart/2005/8/layout/vList4"/>
    <dgm:cxn modelId="{DA8FC1FF-6FC6-4070-AA28-262CB6B9D0F8}" type="presParOf" srcId="{725348EB-BC42-4395-8FDB-D6B981DE3C91}" destId="{257CE7D6-BC6C-49D2-AC9C-49706CE59388}" srcOrd="0" destOrd="0" presId="urn:microsoft.com/office/officeart/2005/8/layout/vList4"/>
    <dgm:cxn modelId="{3D4CD6EB-8714-4CC0-B576-F84AB0555892}" type="presParOf" srcId="{725348EB-BC42-4395-8FDB-D6B981DE3C91}" destId="{98113245-A9C3-4F7E-A774-49150A245D38}" srcOrd="1" destOrd="0" presId="urn:microsoft.com/office/officeart/2005/8/layout/vList4"/>
    <dgm:cxn modelId="{78A104B6-4EC4-40EA-B817-F57EBCE27B20}" type="presParOf" srcId="{725348EB-BC42-4395-8FDB-D6B981DE3C91}" destId="{11251247-A29C-4F08-AC33-00CE0F72743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95DE2E-6DCC-49D5-9C06-CEDA04E66F0A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90E8E30-3C1B-49C6-A071-96BDDC32FE3B}">
      <dgm:prSet phldrT="[Текст]" custT="1"/>
      <dgm:spPr/>
      <dgm:t>
        <a:bodyPr/>
        <a:lstStyle/>
        <a:p>
          <a:r>
            <a:rPr lang="ru-RU" sz="1400" dirty="0" smtClean="0"/>
            <a:t>6. По режиму работы </a:t>
          </a:r>
          <a:r>
            <a:rPr lang="ru-RU" sz="1400" dirty="0" err="1" smtClean="0"/>
            <a:t>нейтрали</a:t>
          </a:r>
          <a:r>
            <a:rPr lang="ru-RU" sz="1400" dirty="0" smtClean="0"/>
            <a:t>: с эффективно заземленной </a:t>
          </a:r>
          <a:r>
            <a:rPr lang="ru-RU" sz="1400" dirty="0" err="1" smtClean="0"/>
            <a:t>нейтралью</a:t>
          </a:r>
          <a:r>
            <a:rPr lang="ru-RU" sz="1400" dirty="0" smtClean="0"/>
            <a:t> (сети выше 1 </a:t>
          </a:r>
          <a:r>
            <a:rPr lang="ru-RU" sz="1400" dirty="0" err="1" smtClean="0"/>
            <a:t>кВ</a:t>
          </a:r>
          <a:r>
            <a:rPr lang="ru-RU" sz="1400" dirty="0" smtClean="0"/>
            <a:t>), с </a:t>
          </a:r>
          <a:r>
            <a:rPr lang="ru-RU" sz="1400" dirty="0" err="1" smtClean="0"/>
            <a:t>глухозаземленной</a:t>
          </a:r>
          <a:r>
            <a:rPr lang="ru-RU" sz="1400" dirty="0" smtClean="0"/>
            <a:t> </a:t>
          </a:r>
          <a:r>
            <a:rPr lang="ru-RU" sz="1400" dirty="0" err="1" smtClean="0"/>
            <a:t>нейтралью</a:t>
          </a:r>
          <a:r>
            <a:rPr lang="ru-RU" sz="1400" dirty="0" smtClean="0"/>
            <a:t> (сети до и выше 1 </a:t>
          </a:r>
          <a:r>
            <a:rPr lang="ru-RU" sz="1400" dirty="0" err="1" smtClean="0"/>
            <a:t>кВ</a:t>
          </a:r>
          <a:r>
            <a:rPr lang="ru-RU" sz="1400" dirty="0" smtClean="0"/>
            <a:t>), </a:t>
          </a:r>
          <a:r>
            <a:rPr lang="ru-RU" sz="1400" dirty="0" smtClean="0">
              <a:hlinkClick xmlns:r="http://schemas.openxmlformats.org/officeDocument/2006/relationships" r:id="rId1"/>
            </a:rPr>
            <a:t>с изолированной </a:t>
          </a:r>
          <a:r>
            <a:rPr lang="ru-RU" sz="1400" dirty="0" err="1" smtClean="0">
              <a:hlinkClick xmlns:r="http://schemas.openxmlformats.org/officeDocument/2006/relationships" r:id="rId1"/>
            </a:rPr>
            <a:t>нейтралью</a:t>
          </a:r>
          <a:r>
            <a:rPr lang="ru-RU" sz="1400" dirty="0" smtClean="0"/>
            <a:t> (сети до и выше 1 </a:t>
          </a:r>
          <a:r>
            <a:rPr lang="ru-RU" sz="1400" dirty="0" err="1" smtClean="0"/>
            <a:t>кВ</a:t>
          </a:r>
          <a:r>
            <a:rPr lang="ru-RU" sz="1400" dirty="0" smtClean="0"/>
            <a:t>).</a:t>
          </a:r>
          <a:endParaRPr lang="ru-RU" sz="1400" b="0" i="0" dirty="0" smtClean="0">
            <a:solidFill>
              <a:schemeClr val="tx1"/>
            </a:solidFill>
          </a:endParaRPr>
        </a:p>
      </dgm:t>
    </dgm:pt>
    <dgm:pt modelId="{88AC0010-F9A4-4EBD-A653-A4657BF70E1B}" type="parTrans" cxnId="{AD67730F-03F5-43C4-A5AA-3C86B979D238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FBB7C573-BBAD-4007-AAF6-7CF9D0FB757E}" type="sibTrans" cxnId="{AD67730F-03F5-43C4-A5AA-3C86B979D238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859CAC61-8CAA-4B43-9994-6C06A838BFBD}">
      <dgm:prSet custT="1"/>
      <dgm:spPr/>
      <dgm:t>
        <a:bodyPr/>
        <a:lstStyle/>
        <a:p>
          <a:r>
            <a:rPr lang="ru-RU" sz="1600" dirty="0" smtClean="0"/>
            <a:t>7. По схеме электрических соединений:</a:t>
          </a:r>
        </a:p>
        <a:p>
          <a:r>
            <a:rPr lang="ru-RU" sz="1600" dirty="0" smtClean="0"/>
            <a:t>а) разомкнутые (нерезервированные)</a:t>
          </a:r>
        </a:p>
        <a:p>
          <a:r>
            <a:rPr lang="ru-RU" sz="1600" dirty="0" smtClean="0"/>
            <a:t>б) магистральные (нагрузка присоединена к линии в разных местах). б) замкнутые (резервированные). </a:t>
          </a:r>
        </a:p>
        <a:p>
          <a:r>
            <a:rPr lang="ru-RU" sz="1600" dirty="0" smtClean="0"/>
            <a:t>б) </a:t>
          </a:r>
          <a:r>
            <a:rPr lang="ru-RU" sz="1600" dirty="0" err="1" smtClean="0"/>
            <a:t>замкунутые</a:t>
          </a:r>
          <a:endParaRPr lang="ru-RU" sz="1600" dirty="0" smtClean="0"/>
        </a:p>
        <a:p>
          <a:endParaRPr lang="ru-RU" sz="1600" b="1" dirty="0">
            <a:solidFill>
              <a:schemeClr val="tx1"/>
            </a:solidFill>
          </a:endParaRPr>
        </a:p>
      </dgm:t>
    </dgm:pt>
    <dgm:pt modelId="{F10FBE9F-2484-476C-982B-6A65A94C4F14}" type="parTrans" cxnId="{4AADDA0B-4300-48BB-A918-1FF68F512BAE}">
      <dgm:prSet/>
      <dgm:spPr/>
      <dgm:t>
        <a:bodyPr/>
        <a:lstStyle/>
        <a:p>
          <a:endParaRPr lang="ru-RU" sz="1600"/>
        </a:p>
      </dgm:t>
    </dgm:pt>
    <dgm:pt modelId="{17DC3B22-EC97-4721-A572-09EA16EE4BA9}" type="sibTrans" cxnId="{4AADDA0B-4300-48BB-A918-1FF68F512BAE}">
      <dgm:prSet/>
      <dgm:spPr/>
      <dgm:t>
        <a:bodyPr/>
        <a:lstStyle/>
        <a:p>
          <a:endParaRPr lang="ru-RU" sz="1600"/>
        </a:p>
      </dgm:t>
    </dgm:pt>
    <dgm:pt modelId="{F1A2D101-5766-421D-BB76-90F4C9F1A609}" type="pres">
      <dgm:prSet presAssocID="{7D95DE2E-6DCC-49D5-9C06-CEDA04E66F0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C49B9-50B6-4793-8638-03319D20FD99}" type="pres">
      <dgm:prSet presAssocID="{F90E8E30-3C1B-49C6-A071-96BDDC32FE3B}" presName="comp" presStyleCnt="0"/>
      <dgm:spPr/>
    </dgm:pt>
    <dgm:pt modelId="{0E9692BE-C7CD-401A-9B9F-187CD78A52E5}" type="pres">
      <dgm:prSet presAssocID="{F90E8E30-3C1B-49C6-A071-96BDDC32FE3B}" presName="box" presStyleLbl="node1" presStyleIdx="0" presStyleCnt="2"/>
      <dgm:spPr/>
      <dgm:t>
        <a:bodyPr/>
        <a:lstStyle/>
        <a:p>
          <a:endParaRPr lang="ru-RU"/>
        </a:p>
      </dgm:t>
    </dgm:pt>
    <dgm:pt modelId="{B4D03D0F-DBBA-400B-B004-5B0E25F71BEB}" type="pres">
      <dgm:prSet presAssocID="{F90E8E30-3C1B-49C6-A071-96BDDC32FE3B}" presName="img" presStyleLbl="fgImgPlace1" presStyleIdx="0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32B3F8-4975-4142-B8D5-09A5578C3828}" type="pres">
      <dgm:prSet presAssocID="{F90E8E30-3C1B-49C6-A071-96BDDC32FE3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EC29-23BA-4B19-85F5-570F647F054C}" type="pres">
      <dgm:prSet presAssocID="{FBB7C573-BBAD-4007-AAF6-7CF9D0FB757E}" presName="spacer" presStyleCnt="0"/>
      <dgm:spPr/>
    </dgm:pt>
    <dgm:pt modelId="{CB7CB527-13B1-4320-95E3-AE68B001A034}" type="pres">
      <dgm:prSet presAssocID="{859CAC61-8CAA-4B43-9994-6C06A838BFBD}" presName="comp" presStyleCnt="0"/>
      <dgm:spPr/>
    </dgm:pt>
    <dgm:pt modelId="{6F3B9398-306A-4609-BFEA-DD0ACAF89CD3}" type="pres">
      <dgm:prSet presAssocID="{859CAC61-8CAA-4B43-9994-6C06A838BFBD}" presName="box" presStyleLbl="node1" presStyleIdx="1" presStyleCnt="2" custScaleY="119626"/>
      <dgm:spPr/>
      <dgm:t>
        <a:bodyPr/>
        <a:lstStyle/>
        <a:p>
          <a:endParaRPr lang="ru-RU"/>
        </a:p>
      </dgm:t>
    </dgm:pt>
    <dgm:pt modelId="{3E1AB652-49A3-4094-8BD1-921788090DC5}" type="pres">
      <dgm:prSet presAssocID="{859CAC61-8CAA-4B43-9994-6C06A838BFBD}" presName="img" presStyleLbl="fgImgPlace1" presStyleIdx="1" presStyleCnt="2" custLinFactNeighborX="1910"/>
      <dgm:spPr/>
      <dgm:t>
        <a:bodyPr/>
        <a:lstStyle/>
        <a:p>
          <a:endParaRPr lang="ru-RU"/>
        </a:p>
      </dgm:t>
    </dgm:pt>
    <dgm:pt modelId="{B938EE73-8AF4-4ECC-97D4-8F271011A5AE}" type="pres">
      <dgm:prSet presAssocID="{859CAC61-8CAA-4B43-9994-6C06A838BFB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80343B-B36B-427D-925A-289886CF7D6D}" type="presOf" srcId="{F90E8E30-3C1B-49C6-A071-96BDDC32FE3B}" destId="{0E9692BE-C7CD-401A-9B9F-187CD78A52E5}" srcOrd="0" destOrd="0" presId="urn:microsoft.com/office/officeart/2005/8/layout/vList4"/>
    <dgm:cxn modelId="{890FC4A4-56DC-4DC8-A09B-137226A3E8C9}" type="presOf" srcId="{859CAC61-8CAA-4B43-9994-6C06A838BFBD}" destId="{6F3B9398-306A-4609-BFEA-DD0ACAF89CD3}" srcOrd="0" destOrd="0" presId="urn:microsoft.com/office/officeart/2005/8/layout/vList4"/>
    <dgm:cxn modelId="{D94E99AD-1904-428B-8352-CBA7FACA7B19}" type="presOf" srcId="{7D95DE2E-6DCC-49D5-9C06-CEDA04E66F0A}" destId="{F1A2D101-5766-421D-BB76-90F4C9F1A609}" srcOrd="0" destOrd="0" presId="urn:microsoft.com/office/officeart/2005/8/layout/vList4"/>
    <dgm:cxn modelId="{958A537B-5476-47D2-8F37-BFB341F44EB1}" type="presOf" srcId="{859CAC61-8CAA-4B43-9994-6C06A838BFBD}" destId="{B938EE73-8AF4-4ECC-97D4-8F271011A5AE}" srcOrd="1" destOrd="0" presId="urn:microsoft.com/office/officeart/2005/8/layout/vList4"/>
    <dgm:cxn modelId="{AD67730F-03F5-43C4-A5AA-3C86B979D238}" srcId="{7D95DE2E-6DCC-49D5-9C06-CEDA04E66F0A}" destId="{F90E8E30-3C1B-49C6-A071-96BDDC32FE3B}" srcOrd="0" destOrd="0" parTransId="{88AC0010-F9A4-4EBD-A653-A4657BF70E1B}" sibTransId="{FBB7C573-BBAD-4007-AAF6-7CF9D0FB757E}"/>
    <dgm:cxn modelId="{6F9972CD-728A-4699-8270-B11B2EBB6DD4}" type="presOf" srcId="{F90E8E30-3C1B-49C6-A071-96BDDC32FE3B}" destId="{FC32B3F8-4975-4142-B8D5-09A5578C3828}" srcOrd="1" destOrd="0" presId="urn:microsoft.com/office/officeart/2005/8/layout/vList4"/>
    <dgm:cxn modelId="{4AADDA0B-4300-48BB-A918-1FF68F512BAE}" srcId="{7D95DE2E-6DCC-49D5-9C06-CEDA04E66F0A}" destId="{859CAC61-8CAA-4B43-9994-6C06A838BFBD}" srcOrd="1" destOrd="0" parTransId="{F10FBE9F-2484-476C-982B-6A65A94C4F14}" sibTransId="{17DC3B22-EC97-4721-A572-09EA16EE4BA9}"/>
    <dgm:cxn modelId="{058D9E40-C8FD-495A-B0F7-2A970C545028}" type="presParOf" srcId="{F1A2D101-5766-421D-BB76-90F4C9F1A609}" destId="{7BAC49B9-50B6-4793-8638-03319D20FD99}" srcOrd="0" destOrd="0" presId="urn:microsoft.com/office/officeart/2005/8/layout/vList4"/>
    <dgm:cxn modelId="{0DF294C3-4B01-4735-82C3-243F41C61645}" type="presParOf" srcId="{7BAC49B9-50B6-4793-8638-03319D20FD99}" destId="{0E9692BE-C7CD-401A-9B9F-187CD78A52E5}" srcOrd="0" destOrd="0" presId="urn:microsoft.com/office/officeart/2005/8/layout/vList4"/>
    <dgm:cxn modelId="{B9C631A2-0062-4A7A-BAFA-F3A46484A3B1}" type="presParOf" srcId="{7BAC49B9-50B6-4793-8638-03319D20FD99}" destId="{B4D03D0F-DBBA-400B-B004-5B0E25F71BEB}" srcOrd="1" destOrd="0" presId="urn:microsoft.com/office/officeart/2005/8/layout/vList4"/>
    <dgm:cxn modelId="{5B0E1525-9EF7-4AD0-A3D3-7C268A6DA888}" type="presParOf" srcId="{7BAC49B9-50B6-4793-8638-03319D20FD99}" destId="{FC32B3F8-4975-4142-B8D5-09A5578C3828}" srcOrd="2" destOrd="0" presId="urn:microsoft.com/office/officeart/2005/8/layout/vList4"/>
    <dgm:cxn modelId="{621B300A-B454-4A39-8671-D9A6A12ED9A5}" type="presParOf" srcId="{F1A2D101-5766-421D-BB76-90F4C9F1A609}" destId="{DC59EC29-23BA-4B19-85F5-570F647F054C}" srcOrd="1" destOrd="0" presId="urn:microsoft.com/office/officeart/2005/8/layout/vList4"/>
    <dgm:cxn modelId="{E450F2C9-185F-4BD9-8D8D-73157AC84FA4}" type="presParOf" srcId="{F1A2D101-5766-421D-BB76-90F4C9F1A609}" destId="{CB7CB527-13B1-4320-95E3-AE68B001A034}" srcOrd="2" destOrd="0" presId="urn:microsoft.com/office/officeart/2005/8/layout/vList4"/>
    <dgm:cxn modelId="{5E054251-81CA-47C2-83D3-B65D1B2D268C}" type="presParOf" srcId="{CB7CB527-13B1-4320-95E3-AE68B001A034}" destId="{6F3B9398-306A-4609-BFEA-DD0ACAF89CD3}" srcOrd="0" destOrd="0" presId="urn:microsoft.com/office/officeart/2005/8/layout/vList4"/>
    <dgm:cxn modelId="{E90FC0CE-74F2-40D2-BDA3-428BDFC8D6D2}" type="presParOf" srcId="{CB7CB527-13B1-4320-95E3-AE68B001A034}" destId="{3E1AB652-49A3-4094-8BD1-921788090DC5}" srcOrd="1" destOrd="0" presId="urn:microsoft.com/office/officeart/2005/8/layout/vList4"/>
    <dgm:cxn modelId="{6DE83B97-0984-4EC9-8453-43C3C1EBC0A4}" type="presParOf" srcId="{CB7CB527-13B1-4320-95E3-AE68B001A034}" destId="{B938EE73-8AF4-4ECC-97D4-8F271011A5A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692BE-C7CD-401A-9B9F-187CD78A52E5}">
      <dsp:nvSpPr>
        <dsp:cNvPr id="0" name=""/>
        <dsp:cNvSpPr/>
      </dsp:nvSpPr>
      <dsp:spPr>
        <a:xfrm>
          <a:off x="0" y="0"/>
          <a:ext cx="9582149" cy="16933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По роду тока</a:t>
          </a:r>
          <a:endParaRPr lang="ru-RU" sz="3200" b="1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chemeClr val="tx1"/>
              </a:solidFill>
            </a:rPr>
            <a:t>постоянный</a:t>
          </a:r>
          <a:endParaRPr lang="ru-RU" sz="2800" b="1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chemeClr val="tx1"/>
              </a:solidFill>
            </a:rPr>
            <a:t>переменный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2085763" y="0"/>
        <a:ext cx="7496385" cy="1693333"/>
      </dsp:txXfrm>
    </dsp:sp>
    <dsp:sp modelId="{B4D03D0F-DBBA-400B-B004-5B0E25F71BEB}">
      <dsp:nvSpPr>
        <dsp:cNvPr id="0" name=""/>
        <dsp:cNvSpPr/>
      </dsp:nvSpPr>
      <dsp:spPr>
        <a:xfrm>
          <a:off x="169333" y="169333"/>
          <a:ext cx="1916429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BA77A-7532-46CF-A485-87A11E6653D6}">
      <dsp:nvSpPr>
        <dsp:cNvPr id="0" name=""/>
        <dsp:cNvSpPr/>
      </dsp:nvSpPr>
      <dsp:spPr>
        <a:xfrm>
          <a:off x="0" y="1862666"/>
          <a:ext cx="9582149" cy="1693333"/>
        </a:xfrm>
        <a:prstGeom prst="roundRect">
          <a:avLst>
            <a:gd name="adj" fmla="val 10000"/>
          </a:avLst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solidFill>
                <a:schemeClr val="tx1"/>
              </a:solidFill>
            </a:rPr>
            <a:t>по величине напряжения</a:t>
          </a:r>
          <a:endParaRPr lang="ru-RU" sz="2800" b="1" kern="1200" dirty="0">
            <a:solidFill>
              <a:schemeClr val="tx1"/>
            </a:solidFill>
          </a:endParaRP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0" kern="1200" dirty="0" smtClean="0">
              <a:solidFill>
                <a:schemeClr val="tx1"/>
              </a:solidFill>
            </a:rPr>
            <a:t> До 1000 В ( 1кВ) – </a:t>
          </a:r>
          <a:r>
            <a:rPr lang="ru-RU" sz="1800" b="0" i="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127 В, 220 В, 380 В, 660 В;</a:t>
          </a:r>
          <a:endParaRPr lang="ru-RU" sz="1800" b="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b="1" i="0" kern="1200" dirty="0" smtClean="0">
              <a:solidFill>
                <a:schemeClr val="tx1"/>
              </a:solidFill>
            </a:rPr>
            <a:t> Выше 1000 В – </a:t>
          </a:r>
          <a:r>
            <a:rPr lang="ru-RU" sz="1600" b="1" i="0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</a:t>
          </a:r>
          <a:r>
            <a:rPr lang="ru-RU" sz="1600" b="1" i="0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6 </a:t>
          </a:r>
          <a:r>
            <a:rPr lang="ru-RU" sz="1600" b="1" i="0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10 </a:t>
          </a:r>
          <a:r>
            <a:rPr lang="ru-RU" sz="1600" b="1" i="0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20 </a:t>
          </a:r>
          <a:r>
            <a:rPr lang="ru-RU" sz="1600" b="1" i="0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35 </a:t>
          </a:r>
          <a:r>
            <a:rPr lang="ru-RU" sz="1600" b="1" i="0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0" i="0" kern="1200" dirty="0" smtClean="0">
              <a:solidFill>
                <a:schemeClr val="tx1"/>
              </a:solidFill>
            </a:rPr>
            <a:t>, </a:t>
          </a:r>
          <a:br>
            <a:rPr lang="ru-RU" sz="1600" b="0" i="0" kern="1200" dirty="0" smtClean="0">
              <a:solidFill>
                <a:schemeClr val="tx1"/>
              </a:solidFill>
            </a:rPr>
          </a:br>
          <a:r>
            <a:rPr lang="ru-RU" sz="1600" b="0" i="0" kern="1200" dirty="0" smtClean="0">
              <a:solidFill>
                <a:schemeClr val="tx1"/>
              </a:solidFill>
            </a:rPr>
            <a:t>                   </a:t>
          </a:r>
          <a:r>
            <a:rPr lang="ru-RU" sz="1600" b="1" i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110 </a:t>
          </a:r>
          <a:r>
            <a:rPr lang="ru-RU" sz="1600" b="1" i="0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150 </a:t>
          </a:r>
          <a:r>
            <a:rPr lang="ru-RU" sz="1600" b="1" i="0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220 </a:t>
          </a:r>
          <a:r>
            <a:rPr lang="ru-RU" sz="1600" b="1" i="0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ru-RU" sz="1600" b="1" i="0" kern="1200" dirty="0" smtClean="0">
              <a:solidFill>
                <a:srgbClr val="002060"/>
              </a:solidFill>
              <a:effectLst/>
            </a:rPr>
            <a:t> </a:t>
          </a:r>
          <a:r>
            <a:rPr lang="ru-RU" sz="1600" b="1" i="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330 </a:t>
          </a:r>
          <a:r>
            <a:rPr lang="ru-RU" sz="1600" b="1" i="0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500 </a:t>
          </a:r>
          <a:r>
            <a:rPr lang="ru-RU" sz="1600" b="1" i="0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1" i="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750 </a:t>
          </a:r>
          <a:r>
            <a:rPr lang="ru-RU" sz="1600" b="1" i="0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600" b="0" i="0" kern="1200" dirty="0" smtClean="0">
              <a:solidFill>
                <a:srgbClr val="FFFF00"/>
              </a:solidFill>
            </a:rPr>
            <a:t>;</a:t>
          </a: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i="0" kern="1200" dirty="0">
            <a:solidFill>
              <a:schemeClr val="tx1"/>
            </a:solidFill>
          </a:endParaRPr>
        </a:p>
      </dsp:txBody>
      <dsp:txXfrm>
        <a:off x="2085763" y="1862666"/>
        <a:ext cx="7496385" cy="1693333"/>
      </dsp:txXfrm>
    </dsp:sp>
    <dsp:sp modelId="{848D894C-09FB-4B9E-9DC8-9F0A326BB4AE}">
      <dsp:nvSpPr>
        <dsp:cNvPr id="0" name=""/>
        <dsp:cNvSpPr/>
      </dsp:nvSpPr>
      <dsp:spPr>
        <a:xfrm>
          <a:off x="169333" y="2032000"/>
          <a:ext cx="1916429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DE3C5-BC53-4973-9839-6507AB9AF973}">
      <dsp:nvSpPr>
        <dsp:cNvPr id="0" name=""/>
        <dsp:cNvSpPr/>
      </dsp:nvSpPr>
      <dsp:spPr>
        <a:xfrm>
          <a:off x="0" y="3725333"/>
          <a:ext cx="9582149" cy="1693333"/>
        </a:xfrm>
        <a:prstGeom prst="roundRect">
          <a:avLst>
            <a:gd name="adj" fmla="val 1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По уровню номинального напряжения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а) сети низкого (напряжения (до 1 </a:t>
          </a:r>
          <a:r>
            <a:rPr lang="ru-RU" sz="1200" b="1" i="0" kern="1200" dirty="0" err="1" smtClean="0">
              <a:solidFill>
                <a:schemeClr val="tx1"/>
              </a:solidFill>
            </a:rPr>
            <a:t>кВ</a:t>
          </a:r>
          <a:r>
            <a:rPr lang="ru-RU" sz="1200" b="1" i="0" kern="1200" dirty="0" smtClean="0">
              <a:solidFill>
                <a:schemeClr val="tx1"/>
              </a:solidFill>
            </a:rPr>
            <a:t>);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б) сети среднего напряжения (выше 1 </a:t>
          </a:r>
          <a:r>
            <a:rPr lang="ru-RU" sz="1200" b="1" i="0" kern="1200" dirty="0" err="1" smtClean="0">
              <a:solidFill>
                <a:schemeClr val="tx1"/>
              </a:solidFill>
            </a:rPr>
            <a:t>кВ</a:t>
          </a:r>
          <a:r>
            <a:rPr lang="ru-RU" sz="1200" b="1" i="0" kern="1200" dirty="0" smtClean="0">
              <a:solidFill>
                <a:schemeClr val="tx1"/>
              </a:solidFill>
            </a:rPr>
            <a:t> и до 35 </a:t>
          </a:r>
          <a:r>
            <a:rPr lang="ru-RU" sz="1200" b="1" i="0" kern="1200" dirty="0" err="1" smtClean="0">
              <a:solidFill>
                <a:schemeClr val="tx1"/>
              </a:solidFill>
            </a:rPr>
            <a:t>кВ</a:t>
          </a:r>
          <a:r>
            <a:rPr lang="ru-RU" sz="1200" b="1" i="0" kern="1200" dirty="0" smtClean="0">
              <a:solidFill>
                <a:schemeClr val="tx1"/>
              </a:solidFill>
            </a:rPr>
            <a:t> включительно);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в) сети высокого напряжения (110 ... 220 </a:t>
          </a:r>
          <a:r>
            <a:rPr lang="ru-RU" sz="1200" b="1" i="0" kern="1200" dirty="0" err="1" smtClean="0">
              <a:solidFill>
                <a:schemeClr val="tx1"/>
              </a:solidFill>
            </a:rPr>
            <a:t>кВ</a:t>
          </a:r>
          <a:r>
            <a:rPr lang="ru-RU" sz="1200" b="1" i="0" kern="1200" dirty="0" smtClean="0">
              <a:solidFill>
                <a:schemeClr val="tx1"/>
              </a:solidFill>
            </a:rPr>
            <a:t>);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г) сети сверхвысокого напряжения (330 ... 750 </a:t>
          </a:r>
          <a:r>
            <a:rPr lang="ru-RU" sz="1200" b="1" i="0" kern="1200" dirty="0" err="1" smtClean="0">
              <a:solidFill>
                <a:schemeClr val="tx1"/>
              </a:solidFill>
            </a:rPr>
            <a:t>кВ</a:t>
          </a:r>
          <a:r>
            <a:rPr lang="ru-RU" sz="1200" b="1" i="0" kern="1200" dirty="0" smtClean="0">
              <a:solidFill>
                <a:schemeClr val="tx1"/>
              </a:solidFill>
            </a:rPr>
            <a:t>);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д) сети ультравысокого напряжения (выше 1000 </a:t>
          </a:r>
          <a:r>
            <a:rPr lang="ru-RU" sz="1200" b="1" i="0" kern="1200" dirty="0" err="1" smtClean="0">
              <a:solidFill>
                <a:schemeClr val="tx1"/>
              </a:solidFill>
            </a:rPr>
            <a:t>кВ</a:t>
          </a:r>
          <a:r>
            <a:rPr lang="ru-RU" sz="1200" b="1" i="0" kern="1200" dirty="0" smtClean="0">
              <a:solidFill>
                <a:schemeClr val="tx1"/>
              </a:solidFill>
            </a:rPr>
            <a:t>)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085763" y="3725333"/>
        <a:ext cx="7496385" cy="1693333"/>
      </dsp:txXfrm>
    </dsp:sp>
    <dsp:sp modelId="{BDFF13ED-C79A-4B3A-9E53-88A5A6415D8F}">
      <dsp:nvSpPr>
        <dsp:cNvPr id="0" name=""/>
        <dsp:cNvSpPr/>
      </dsp:nvSpPr>
      <dsp:spPr>
        <a:xfrm>
          <a:off x="169333" y="3894666"/>
          <a:ext cx="1916429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692BE-C7CD-401A-9B9F-187CD78A52E5}">
      <dsp:nvSpPr>
        <dsp:cNvPr id="0" name=""/>
        <dsp:cNvSpPr/>
      </dsp:nvSpPr>
      <dsp:spPr>
        <a:xfrm>
          <a:off x="0" y="0"/>
          <a:ext cx="9442449" cy="12910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solidFill>
                <a:schemeClr val="tx1"/>
              </a:solidFill>
            </a:rPr>
            <a:t>по принципу построения</a:t>
          </a:r>
          <a:endParaRPr lang="ru-RU" sz="2800" b="1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0" kern="1200" dirty="0" smtClean="0">
              <a:solidFill>
                <a:schemeClr val="tx1"/>
              </a:solidFill>
            </a:rPr>
            <a:t>замкнутые</a:t>
          </a:r>
          <a:endParaRPr lang="ru-RU" sz="2000" b="1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0" kern="1200" dirty="0" smtClean="0">
              <a:solidFill>
                <a:schemeClr val="tx1"/>
              </a:solidFill>
            </a:rPr>
            <a:t>разомкнутые.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088619" y="0"/>
        <a:ext cx="7353829" cy="1291059"/>
      </dsp:txXfrm>
    </dsp:sp>
    <dsp:sp modelId="{B4D03D0F-DBBA-400B-B004-5B0E25F71BEB}">
      <dsp:nvSpPr>
        <dsp:cNvPr id="0" name=""/>
        <dsp:cNvSpPr/>
      </dsp:nvSpPr>
      <dsp:spPr>
        <a:xfrm>
          <a:off x="305857" y="78368"/>
          <a:ext cx="1677035" cy="11343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BA77A-7532-46CF-A485-87A11E6653D6}">
      <dsp:nvSpPr>
        <dsp:cNvPr id="0" name=""/>
        <dsp:cNvSpPr/>
      </dsp:nvSpPr>
      <dsp:spPr>
        <a:xfrm>
          <a:off x="0" y="1401131"/>
          <a:ext cx="9442449" cy="14804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i="0" kern="1200" dirty="0" smtClean="0">
              <a:solidFill>
                <a:schemeClr val="tx1"/>
              </a:solidFill>
            </a:rPr>
            <a:t>по месту прокладки</a:t>
          </a:r>
          <a:endParaRPr lang="ru-RU" sz="2800" b="1" kern="1200" dirty="0">
            <a:solidFill>
              <a:schemeClr val="tx1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000" b="1" i="0" kern="1200" dirty="0" smtClean="0">
              <a:solidFill>
                <a:schemeClr val="tx1"/>
              </a:solidFill>
            </a:rPr>
            <a:t>наружные</a:t>
          </a:r>
          <a:endParaRPr lang="ru-RU" sz="2000" b="1" kern="1200" dirty="0">
            <a:solidFill>
              <a:schemeClr val="tx1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000" b="1" kern="1200" dirty="0" smtClean="0">
              <a:solidFill>
                <a:schemeClr val="tx1"/>
              </a:solidFill>
            </a:rPr>
            <a:t>внутренние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088619" y="1401131"/>
        <a:ext cx="7353829" cy="1480422"/>
      </dsp:txXfrm>
    </dsp:sp>
    <dsp:sp modelId="{848D894C-09FB-4B9E-9DC8-9F0A326BB4AE}">
      <dsp:nvSpPr>
        <dsp:cNvPr id="0" name=""/>
        <dsp:cNvSpPr/>
      </dsp:nvSpPr>
      <dsp:spPr>
        <a:xfrm>
          <a:off x="318198" y="1575326"/>
          <a:ext cx="1652353" cy="1151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CE7D6-BC6C-49D2-AC9C-49706CE59388}">
      <dsp:nvSpPr>
        <dsp:cNvPr id="0" name=""/>
        <dsp:cNvSpPr/>
      </dsp:nvSpPr>
      <dsp:spPr>
        <a:xfrm>
          <a:off x="0" y="3171742"/>
          <a:ext cx="9442449" cy="2439846"/>
        </a:xfrm>
        <a:prstGeom prst="roundRect">
          <a:avLst>
            <a:gd name="adj" fmla="val 10000"/>
          </a:avLst>
        </a:prstGeom>
        <a:solidFill>
          <a:schemeClr val="accent4">
            <a:tint val="70000"/>
            <a:lumMod val="104000"/>
          </a:schemeClr>
        </a:solidFill>
        <a:ln w="9525" cap="rnd" cmpd="sng" algn="ctr">
          <a:solidFill>
            <a:schemeClr val="accent4">
              <a:shade val="90000"/>
            </a:schemeClr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По конструктивному исполнению и расположению </a:t>
          </a:r>
          <a:r>
            <a:rPr lang="ru-RU" sz="1800" b="1" kern="1200" dirty="0" smtClean="0">
              <a:solidFill>
                <a:schemeClr val="tx1"/>
              </a:solidFill>
            </a:rPr>
            <a:t>электропроводки</a:t>
          </a:r>
          <a:r>
            <a:rPr lang="ru-RU" sz="1800" kern="1200" dirty="0" smtClean="0">
              <a:solidFill>
                <a:schemeClr val="tx1"/>
              </a:solidFill>
            </a:rPr>
            <a:t> (силовые и осветительные ),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b="1" kern="1200" dirty="0" err="1" smtClean="0">
              <a:solidFill>
                <a:schemeClr val="tx1"/>
              </a:solidFill>
            </a:rPr>
            <a:t>токопроводы</a:t>
          </a:r>
          <a:r>
            <a:rPr lang="ru-RU" sz="1800" kern="1200" dirty="0" smtClean="0">
              <a:solidFill>
                <a:schemeClr val="tx1"/>
              </a:solidFill>
            </a:rPr>
            <a:t> - для передачи электроэнергии в больших количествах на небольшие расстояния, 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3"/>
            </a:rPr>
            <a:t>в</a:t>
          </a:r>
          <a:r>
            <a:rPr lang="ru-RU" sz="1800" kern="12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оздушные линии</a:t>
          </a:r>
          <a:r>
            <a:rPr lang="ru-RU" sz="1800" kern="1200" dirty="0" smtClean="0">
              <a:solidFill>
                <a:schemeClr val="tx1"/>
              </a:solidFill>
            </a:rPr>
            <a:t> - для передачи электроэнергии на большие расстояния,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b="1" kern="1200" dirty="0" smtClean="0">
              <a:solidFill>
                <a:schemeClr val="tx1"/>
              </a:solidFill>
            </a:rPr>
            <a:t>кабельные линии </a:t>
          </a:r>
          <a:r>
            <a:rPr lang="ru-RU" sz="1800" kern="1200" dirty="0" smtClean="0">
              <a:solidFill>
                <a:schemeClr val="tx1"/>
              </a:solidFill>
            </a:rPr>
            <a:t>- для передачи электроэнергии на далекие расстояния в случаях, когда сооружение ВЛ невозможно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088619" y="3171742"/>
        <a:ext cx="7353829" cy="2439846"/>
      </dsp:txXfrm>
    </dsp:sp>
    <dsp:sp modelId="{98113245-A9C3-4F7E-A774-49150A245D38}">
      <dsp:nvSpPr>
        <dsp:cNvPr id="0" name=""/>
        <dsp:cNvSpPr/>
      </dsp:nvSpPr>
      <dsp:spPr>
        <a:xfrm>
          <a:off x="200130" y="3591145"/>
          <a:ext cx="1888489" cy="16010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692BE-C7CD-401A-9B9F-187CD78A52E5}">
      <dsp:nvSpPr>
        <dsp:cNvPr id="0" name=""/>
        <dsp:cNvSpPr/>
      </dsp:nvSpPr>
      <dsp:spPr>
        <a:xfrm>
          <a:off x="0" y="0"/>
          <a:ext cx="9442449" cy="16933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solidFill>
                <a:schemeClr val="tx1"/>
              </a:solidFill>
            </a:rPr>
            <a:t>По характеру потребления </a:t>
          </a:r>
          <a:r>
            <a:rPr lang="ru-RU" sz="2000" b="0" i="0" kern="1200" dirty="0" smtClean="0">
              <a:solidFill>
                <a:schemeClr val="tx1"/>
              </a:solidFill>
            </a:rPr>
            <a:t>городские, промышленные, сельские, электрифицированных железных дорог, магистральных </a:t>
          </a:r>
          <a:r>
            <a:rPr lang="ru-RU" sz="2000" b="0" i="0" kern="1200" dirty="0" err="1" smtClean="0">
              <a:solidFill>
                <a:schemeClr val="tx1"/>
              </a:solidFill>
            </a:rPr>
            <a:t>нефте</a:t>
          </a:r>
          <a:r>
            <a:rPr lang="ru-RU" sz="2000" b="0" i="0" kern="1200" dirty="0" smtClean="0">
              <a:solidFill>
                <a:schemeClr val="tx1"/>
              </a:solidFill>
            </a:rPr>
            <a:t>- и газопроводов, электрических систем. 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2057823" y="0"/>
        <a:ext cx="7384625" cy="1693333"/>
      </dsp:txXfrm>
    </dsp:sp>
    <dsp:sp modelId="{B4D03D0F-DBBA-400B-B004-5B0E25F71BEB}">
      <dsp:nvSpPr>
        <dsp:cNvPr id="0" name=""/>
        <dsp:cNvSpPr/>
      </dsp:nvSpPr>
      <dsp:spPr>
        <a:xfrm>
          <a:off x="169333" y="169333"/>
          <a:ext cx="1888489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B9398-306A-4609-BFEA-DD0ACAF89CD3}">
      <dsp:nvSpPr>
        <dsp:cNvPr id="0" name=""/>
        <dsp:cNvSpPr/>
      </dsp:nvSpPr>
      <dsp:spPr>
        <a:xfrm>
          <a:off x="0" y="1862666"/>
          <a:ext cx="9442449" cy="1693333"/>
        </a:xfrm>
        <a:prstGeom prst="roundRect">
          <a:avLst>
            <a:gd name="adj" fmla="val 10000"/>
          </a:avLst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по назначению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chemeClr val="tx1"/>
              </a:solidFill>
            </a:rPr>
            <a:t>системообразующие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chemeClr val="tx1"/>
              </a:solidFill>
            </a:rPr>
            <a:t>распределительные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chemeClr val="tx1"/>
              </a:solidFill>
            </a:rPr>
            <a:t>питающие</a:t>
          </a:r>
        </a:p>
      </dsp:txBody>
      <dsp:txXfrm>
        <a:off x="2057823" y="1862666"/>
        <a:ext cx="7384625" cy="1693333"/>
      </dsp:txXfrm>
    </dsp:sp>
    <dsp:sp modelId="{3E1AB652-49A3-4094-8BD1-921788090DC5}">
      <dsp:nvSpPr>
        <dsp:cNvPr id="0" name=""/>
        <dsp:cNvSpPr/>
      </dsp:nvSpPr>
      <dsp:spPr>
        <a:xfrm>
          <a:off x="169333" y="2032000"/>
          <a:ext cx="1888489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CE7D6-BC6C-49D2-AC9C-49706CE59388}">
      <dsp:nvSpPr>
        <dsp:cNvPr id="0" name=""/>
        <dsp:cNvSpPr/>
      </dsp:nvSpPr>
      <dsp:spPr>
        <a:xfrm>
          <a:off x="0" y="3725333"/>
          <a:ext cx="9442449" cy="1693333"/>
        </a:xfrm>
        <a:prstGeom prst="roundRect">
          <a:avLst>
            <a:gd name="adj" fmla="val 1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smtClean="0">
              <a:solidFill>
                <a:schemeClr val="tx1"/>
              </a:solidFill>
            </a:rPr>
            <a:t>По назначению в схеме электроснабжения</a:t>
          </a:r>
          <a:endParaRPr lang="ru-RU" sz="2300" b="1" kern="1200" dirty="0">
            <a:solidFill>
              <a:schemeClr val="tx1"/>
            </a:solidFill>
          </a:endParaRP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smtClean="0">
              <a:solidFill>
                <a:schemeClr val="tx1"/>
              </a:solidFill>
            </a:rPr>
            <a:t>местные </a:t>
          </a:r>
          <a:endParaRPr lang="ru-RU" sz="2000" b="1" kern="1200" dirty="0">
            <a:solidFill>
              <a:schemeClr val="tx1"/>
            </a:solidFill>
          </a:endParaRP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tx1"/>
              </a:solidFill>
            </a:rPr>
            <a:t> районные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057823" y="3725333"/>
        <a:ext cx="7384625" cy="1693333"/>
      </dsp:txXfrm>
    </dsp:sp>
    <dsp:sp modelId="{98113245-A9C3-4F7E-A774-49150A245D38}">
      <dsp:nvSpPr>
        <dsp:cNvPr id="0" name=""/>
        <dsp:cNvSpPr/>
      </dsp:nvSpPr>
      <dsp:spPr>
        <a:xfrm>
          <a:off x="169333" y="3894666"/>
          <a:ext cx="1888489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692BE-C7CD-401A-9B9F-187CD78A52E5}">
      <dsp:nvSpPr>
        <dsp:cNvPr id="0" name=""/>
        <dsp:cNvSpPr/>
      </dsp:nvSpPr>
      <dsp:spPr>
        <a:xfrm>
          <a:off x="0" y="0"/>
          <a:ext cx="9975849" cy="15954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chemeClr val="tx1"/>
              </a:solidFill>
            </a:rPr>
            <a:t>По степени подвижности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</a:rPr>
            <a:t>а) </a:t>
          </a:r>
          <a:r>
            <a:rPr lang="ru-RU" sz="1400" b="1" i="0" kern="1200" dirty="0" smtClean="0">
              <a:solidFill>
                <a:schemeClr val="tx1"/>
              </a:solidFill>
            </a:rPr>
            <a:t>передвижные</a:t>
          </a:r>
          <a:r>
            <a:rPr lang="ru-RU" sz="1400" b="0" i="0" kern="1200" dirty="0" smtClean="0">
              <a:solidFill>
                <a:schemeClr val="tx1"/>
              </a:solidFill>
            </a:rPr>
            <a:t> (допускают многократное изменение трассы, </a:t>
          </a:r>
          <a:br>
            <a:rPr lang="ru-RU" sz="1400" b="0" i="0" kern="1200" dirty="0" smtClean="0">
              <a:solidFill>
                <a:schemeClr val="tx1"/>
              </a:solidFill>
            </a:rPr>
          </a:br>
          <a:r>
            <a:rPr lang="ru-RU" sz="1400" b="0" i="0" kern="1200" dirty="0" smtClean="0">
              <a:solidFill>
                <a:schemeClr val="tx1"/>
              </a:solidFill>
            </a:rPr>
            <a:t>свертывание и развертывание) - сети до 1 </a:t>
          </a:r>
          <a:r>
            <a:rPr lang="ru-RU" sz="1400" b="0" i="0" kern="1200" dirty="0" err="1" smtClean="0">
              <a:solidFill>
                <a:schemeClr val="tx1"/>
              </a:solidFill>
            </a:rPr>
            <a:t>кВ</a:t>
          </a:r>
          <a:r>
            <a:rPr lang="ru-RU" sz="1400" b="0" i="0" kern="1200" dirty="0" smtClean="0">
              <a:solidFill>
                <a:schemeClr val="tx1"/>
              </a:solidFill>
            </a:rPr>
            <a:t>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</a:rPr>
            <a:t>б) </a:t>
          </a:r>
          <a:r>
            <a:rPr lang="ru-RU" sz="1400" b="1" i="0" kern="1200" dirty="0" smtClean="0">
              <a:solidFill>
                <a:schemeClr val="tx1"/>
              </a:solidFill>
            </a:rPr>
            <a:t>стационарные сети </a:t>
          </a:r>
          <a:r>
            <a:rPr lang="ru-RU" sz="1400" b="0" i="0" kern="1200" dirty="0" smtClean="0">
              <a:solidFill>
                <a:schemeClr val="tx1"/>
              </a:solidFill>
            </a:rPr>
            <a:t>(имеют неизменяемую трассу и конструкцию):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</a:rPr>
            <a:t>временные - для питания объектов, работающих непродолжительно (несколько лет);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</a:rPr>
            <a:t>постоянные - большинство электрических сетей, работающих в течение десятилетий</a:t>
          </a:r>
        </a:p>
      </dsp:txBody>
      <dsp:txXfrm>
        <a:off x="2154713" y="0"/>
        <a:ext cx="7821136" cy="1595437"/>
      </dsp:txXfrm>
    </dsp:sp>
    <dsp:sp modelId="{B4D03D0F-DBBA-400B-B004-5B0E25F71BEB}">
      <dsp:nvSpPr>
        <dsp:cNvPr id="0" name=""/>
        <dsp:cNvSpPr/>
      </dsp:nvSpPr>
      <dsp:spPr>
        <a:xfrm>
          <a:off x="159543" y="159543"/>
          <a:ext cx="1995170" cy="12763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B9398-306A-4609-BFEA-DD0ACAF89CD3}">
      <dsp:nvSpPr>
        <dsp:cNvPr id="0" name=""/>
        <dsp:cNvSpPr/>
      </dsp:nvSpPr>
      <dsp:spPr>
        <a:xfrm>
          <a:off x="0" y="1754981"/>
          <a:ext cx="9975849" cy="1908558"/>
        </a:xfrm>
        <a:prstGeom prst="roundRect">
          <a:avLst>
            <a:gd name="adj" fmla="val 10000"/>
          </a:avLst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По роду тока и числу проводов</a:t>
          </a:r>
          <a:endParaRPr lang="ru-RU" sz="1800" b="1" kern="1200" dirty="0" smtClean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а)</a:t>
          </a:r>
          <a:r>
            <a:rPr lang="ru-RU" sz="1600" b="1" kern="1200" dirty="0" smtClean="0">
              <a:solidFill>
                <a:schemeClr val="tx1"/>
              </a:solidFill>
            </a:rPr>
            <a:t> </a:t>
          </a:r>
          <a:r>
            <a:rPr lang="ru-RU" sz="1600" b="1" kern="1200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линии постоянного тока</a:t>
          </a:r>
          <a:r>
            <a:rPr lang="ru-RU" sz="1600" b="1" kern="1200" dirty="0" smtClean="0">
              <a:solidFill>
                <a:schemeClr val="tx1"/>
              </a:solidFill>
            </a:rPr>
            <a:t>: однопроводные, двухпроводные, трехпроводные (+, -, 0);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б) линии переменного тока: однофазные (одно- и двухпроводные), трехфазные (трех- и четырехпроводные),</a:t>
          </a:r>
          <a:br>
            <a:rPr lang="ru-RU" sz="1600" b="1" kern="1200" dirty="0" smtClean="0">
              <a:solidFill>
                <a:schemeClr val="tx1"/>
              </a:solidFill>
            </a:rPr>
          </a:b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неполнофазные</a:t>
          </a:r>
          <a:r>
            <a:rPr lang="ru-RU" sz="1600" b="1" kern="1200" dirty="0" smtClean="0">
              <a:solidFill>
                <a:schemeClr val="tx1"/>
              </a:solidFill>
            </a:rPr>
            <a:t> (две фазы и нуль).</a:t>
          </a:r>
          <a:endParaRPr lang="ru-RU" sz="1600" b="1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tx1"/>
            </a:solidFill>
          </a:endParaRPr>
        </a:p>
      </dsp:txBody>
      <dsp:txXfrm>
        <a:off x="2154713" y="1754981"/>
        <a:ext cx="7821136" cy="1908558"/>
      </dsp:txXfrm>
    </dsp:sp>
    <dsp:sp modelId="{3E1AB652-49A3-4094-8BD1-921788090DC5}">
      <dsp:nvSpPr>
        <dsp:cNvPr id="0" name=""/>
        <dsp:cNvSpPr/>
      </dsp:nvSpPr>
      <dsp:spPr>
        <a:xfrm>
          <a:off x="197651" y="2071085"/>
          <a:ext cx="1995170" cy="127635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2165608"/>
            <a:satOff val="-1824"/>
            <a:lumOff val="62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CE7D6-BC6C-49D2-AC9C-49706CE59388}">
      <dsp:nvSpPr>
        <dsp:cNvPr id="0" name=""/>
        <dsp:cNvSpPr/>
      </dsp:nvSpPr>
      <dsp:spPr>
        <a:xfrm>
          <a:off x="0" y="3823083"/>
          <a:ext cx="9975849" cy="1595437"/>
        </a:xfrm>
        <a:prstGeom prst="roundRect">
          <a:avLst>
            <a:gd name="adj" fmla="val 1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6. По режиму работы </a:t>
          </a:r>
          <a:r>
            <a:rPr lang="ru-RU" sz="2000" kern="1200" dirty="0" err="1" smtClean="0"/>
            <a:t>нейтрали</a:t>
          </a:r>
          <a:r>
            <a:rPr lang="ru-RU" sz="2000" kern="1200" dirty="0" smtClean="0"/>
            <a:t>: с эффективно заземленной </a:t>
          </a:r>
          <a:r>
            <a:rPr lang="ru-RU" sz="2000" kern="1200" dirty="0" err="1" smtClean="0"/>
            <a:t>нейтралью</a:t>
          </a:r>
          <a:r>
            <a:rPr lang="ru-RU" sz="2000" kern="1200" dirty="0" smtClean="0"/>
            <a:t> (сети выше 1 </a:t>
          </a:r>
          <a:r>
            <a:rPr lang="ru-RU" sz="2000" kern="1200" dirty="0" err="1" smtClean="0"/>
            <a:t>кВ</a:t>
          </a:r>
          <a:r>
            <a:rPr lang="ru-RU" sz="2000" kern="1200" dirty="0" smtClean="0"/>
            <a:t>), с </a:t>
          </a:r>
          <a:r>
            <a:rPr lang="ru-RU" sz="2000" kern="1200" dirty="0" err="1" smtClean="0"/>
            <a:t>глухозаземленной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нейтралью</a:t>
          </a:r>
          <a:r>
            <a:rPr lang="ru-RU" sz="2000" kern="1200" dirty="0" smtClean="0"/>
            <a:t> (сети до и выше 1 </a:t>
          </a:r>
          <a:r>
            <a:rPr lang="ru-RU" sz="2000" kern="1200" dirty="0" err="1" smtClean="0"/>
            <a:t>кВ</a:t>
          </a:r>
          <a:r>
            <a:rPr lang="ru-RU" sz="2000" kern="1200" dirty="0" smtClean="0"/>
            <a:t>), </a:t>
          </a:r>
          <a:r>
            <a:rPr lang="ru-RU" sz="2000" kern="1200" dirty="0" smtClean="0">
              <a:hlinkClick xmlns:r="http://schemas.openxmlformats.org/officeDocument/2006/relationships" r:id="rId3"/>
            </a:rPr>
            <a:t>с изолированной </a:t>
          </a:r>
          <a:r>
            <a:rPr lang="ru-RU" sz="2000" kern="1200" dirty="0" err="1" smtClean="0">
              <a:hlinkClick xmlns:r="http://schemas.openxmlformats.org/officeDocument/2006/relationships" r:id="rId3"/>
            </a:rPr>
            <a:t>нейтралью</a:t>
          </a:r>
          <a:r>
            <a:rPr lang="ru-RU" sz="2000" kern="1200" dirty="0" smtClean="0"/>
            <a:t> (сети до и выше 1 </a:t>
          </a:r>
          <a:r>
            <a:rPr lang="ru-RU" sz="2000" kern="1200" dirty="0" err="1" smtClean="0"/>
            <a:t>кВ</a:t>
          </a:r>
          <a:r>
            <a:rPr lang="ru-RU" sz="2000" kern="1200" dirty="0" smtClean="0"/>
            <a:t>).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154713" y="3823083"/>
        <a:ext cx="7821136" cy="1595437"/>
      </dsp:txXfrm>
    </dsp:sp>
    <dsp:sp modelId="{98113245-A9C3-4F7E-A774-49150A245D38}">
      <dsp:nvSpPr>
        <dsp:cNvPr id="0" name=""/>
        <dsp:cNvSpPr/>
      </dsp:nvSpPr>
      <dsp:spPr>
        <a:xfrm>
          <a:off x="159543" y="3982627"/>
          <a:ext cx="1995170" cy="127635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4331215"/>
            <a:satOff val="-3648"/>
            <a:lumOff val="125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692BE-C7CD-401A-9B9F-187CD78A52E5}">
      <dsp:nvSpPr>
        <dsp:cNvPr id="0" name=""/>
        <dsp:cNvSpPr/>
      </dsp:nvSpPr>
      <dsp:spPr>
        <a:xfrm>
          <a:off x="0" y="0"/>
          <a:ext cx="9975849" cy="23574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6. По режиму работы </a:t>
          </a:r>
          <a:r>
            <a:rPr lang="ru-RU" sz="1400" kern="1200" dirty="0" err="1" smtClean="0"/>
            <a:t>нейтрали</a:t>
          </a:r>
          <a:r>
            <a:rPr lang="ru-RU" sz="1400" kern="1200" dirty="0" smtClean="0"/>
            <a:t>: с эффективно заземленной </a:t>
          </a:r>
          <a:r>
            <a:rPr lang="ru-RU" sz="1400" kern="1200" dirty="0" err="1" smtClean="0"/>
            <a:t>нейтралью</a:t>
          </a:r>
          <a:r>
            <a:rPr lang="ru-RU" sz="1400" kern="1200" dirty="0" smtClean="0"/>
            <a:t> (сети выше 1 </a:t>
          </a:r>
          <a:r>
            <a:rPr lang="ru-RU" sz="1400" kern="1200" dirty="0" err="1" smtClean="0"/>
            <a:t>кВ</a:t>
          </a:r>
          <a:r>
            <a:rPr lang="ru-RU" sz="1400" kern="1200" dirty="0" smtClean="0"/>
            <a:t>), с </a:t>
          </a:r>
          <a:r>
            <a:rPr lang="ru-RU" sz="1400" kern="1200" dirty="0" err="1" smtClean="0"/>
            <a:t>глухозаземленной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нейтралью</a:t>
          </a:r>
          <a:r>
            <a:rPr lang="ru-RU" sz="1400" kern="1200" dirty="0" smtClean="0"/>
            <a:t> (сети до и выше 1 </a:t>
          </a:r>
          <a:r>
            <a:rPr lang="ru-RU" sz="1400" kern="1200" dirty="0" err="1" smtClean="0"/>
            <a:t>кВ</a:t>
          </a:r>
          <a:r>
            <a:rPr lang="ru-RU" sz="1400" kern="1200" dirty="0" smtClean="0"/>
            <a:t>), </a:t>
          </a:r>
          <a:r>
            <a:rPr lang="ru-RU" sz="1400" kern="1200" dirty="0" smtClean="0">
              <a:hlinkClick xmlns:r="http://schemas.openxmlformats.org/officeDocument/2006/relationships" r:id="rId1"/>
            </a:rPr>
            <a:t>с изолированной </a:t>
          </a:r>
          <a:r>
            <a:rPr lang="ru-RU" sz="1400" kern="1200" dirty="0" err="1" smtClean="0">
              <a:hlinkClick xmlns:r="http://schemas.openxmlformats.org/officeDocument/2006/relationships" r:id="rId1"/>
            </a:rPr>
            <a:t>нейтралью</a:t>
          </a:r>
          <a:r>
            <a:rPr lang="ru-RU" sz="1400" kern="1200" dirty="0" smtClean="0"/>
            <a:t> (сети до и выше 1 </a:t>
          </a:r>
          <a:r>
            <a:rPr lang="ru-RU" sz="1400" kern="1200" dirty="0" err="1" smtClean="0"/>
            <a:t>кВ</a:t>
          </a:r>
          <a:r>
            <a:rPr lang="ru-RU" sz="1400" kern="1200" dirty="0" smtClean="0"/>
            <a:t>).</a:t>
          </a:r>
          <a:endParaRPr lang="ru-RU" sz="1400" b="0" i="0" kern="1200" dirty="0" smtClean="0">
            <a:solidFill>
              <a:schemeClr val="tx1"/>
            </a:solidFill>
          </a:endParaRPr>
        </a:p>
      </dsp:txBody>
      <dsp:txXfrm>
        <a:off x="2230913" y="0"/>
        <a:ext cx="7744936" cy="2357437"/>
      </dsp:txXfrm>
    </dsp:sp>
    <dsp:sp modelId="{B4D03D0F-DBBA-400B-B004-5B0E25F71BEB}">
      <dsp:nvSpPr>
        <dsp:cNvPr id="0" name=""/>
        <dsp:cNvSpPr/>
      </dsp:nvSpPr>
      <dsp:spPr>
        <a:xfrm>
          <a:off x="235743" y="235743"/>
          <a:ext cx="1995170" cy="18859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B9398-306A-4609-BFEA-DD0ACAF89CD3}">
      <dsp:nvSpPr>
        <dsp:cNvPr id="0" name=""/>
        <dsp:cNvSpPr/>
      </dsp:nvSpPr>
      <dsp:spPr>
        <a:xfrm>
          <a:off x="0" y="2593181"/>
          <a:ext cx="9975849" cy="2820108"/>
        </a:xfrm>
        <a:prstGeom prst="roundRect">
          <a:avLst>
            <a:gd name="adj" fmla="val 1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7. По схеме электрических соединений: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а) разомкнутые (нерезервированные)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б) магистральные (нагрузка присоединена к линии в разных местах). б) замкнутые (резервированные). 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б) </a:t>
          </a:r>
          <a:r>
            <a:rPr lang="ru-RU" sz="1600" kern="1200" dirty="0" err="1" smtClean="0"/>
            <a:t>замкунутые</a:t>
          </a:r>
          <a:endParaRPr lang="ru-RU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tx1"/>
            </a:solidFill>
          </a:endParaRPr>
        </a:p>
      </dsp:txBody>
      <dsp:txXfrm>
        <a:off x="2230913" y="2593181"/>
        <a:ext cx="7744936" cy="2820108"/>
      </dsp:txXfrm>
    </dsp:sp>
    <dsp:sp modelId="{3E1AB652-49A3-4094-8BD1-921788090DC5}">
      <dsp:nvSpPr>
        <dsp:cNvPr id="0" name=""/>
        <dsp:cNvSpPr/>
      </dsp:nvSpPr>
      <dsp:spPr>
        <a:xfrm>
          <a:off x="273851" y="3060260"/>
          <a:ext cx="1995170" cy="188595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4331215"/>
            <a:satOff val="-3648"/>
            <a:lumOff val="125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4084C-7B7C-45BA-9DD0-2EFDA2AD576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2FBB4-E7E7-4CF7-B67C-20270C09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1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2FBB4-E7E7-4CF7-B67C-20270C09CFC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29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2FBB4-E7E7-4CF7-B67C-20270C09CFC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982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2FBB4-E7E7-4CF7-B67C-20270C09CFC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317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33-2D0F-4D68-B1ED-CBE2F511F564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6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EF73-F332-405C-848E-2AEC27A2D53D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7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79DF-14FB-45FC-A8E7-97DB3F96DCAD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1890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7A7E-8C41-419A-A4E4-766B5678CA8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40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D438-45D1-4EFB-80BF-84AFEC657F88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2341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B74C-D142-45D6-9026-ACACA62B6BE1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86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4FC7-8DDC-4751-8644-0A2847AC1161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76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FAE-31BA-4983-B090-6F7A894F5E73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98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040C-9D23-415D-9B31-633873D841D8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7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E2E2-3A90-495B-861A-E4FCBA0C3D3D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1321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473E3-9FAD-4602-B21A-8EECEF593F98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21510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5FC6-9141-4548-A56D-2ACD879AD918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6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46B8-AD4C-402A-B540-5D7C235F17DC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9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B3B1-5FB6-4FF6-B968-1B884D59CA8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5109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D119-79FC-408D-93A5-757CE8538897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1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60EE8-EFD7-4BC2-921D-60F8705A8750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7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Электрические сети и основы электроснабжения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437891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Невзорова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Алла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Брониславовна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доктор технических наук, профессор</a:t>
            </a:r>
          </a:p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Гомель 2022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89212" y="187990"/>
            <a:ext cx="8516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Белорусский государственный университет транспорта</a:t>
            </a:r>
          </a:p>
          <a:p>
            <a:pPr algn="ctr"/>
            <a:r>
              <a:rPr lang="ru-RU" dirty="0"/>
              <a:t>Кафедра </a:t>
            </a:r>
            <a:r>
              <a:rPr lang="ru-RU" smtClean="0"/>
              <a:t>«Электротехника»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89990"/>
            <a:ext cx="3524250" cy="234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2338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15" y="624110"/>
            <a:ext cx="9458098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Надежность </a:t>
            </a:r>
            <a:r>
              <a:rPr lang="ru-RU" dirty="0" smtClean="0"/>
              <a:t>электрических сетей обеспечивается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5887" y="1904999"/>
            <a:ext cx="10000342" cy="4225437"/>
          </a:xfrm>
        </p:spPr>
        <p:txBody>
          <a:bodyPr>
            <a:noAutofit/>
          </a:bodyPr>
          <a:lstStyle/>
          <a:p>
            <a:r>
              <a:rPr lang="ru-RU" sz="2400" dirty="0" smtClean="0"/>
              <a:t>1</a:t>
            </a:r>
            <a:r>
              <a:rPr lang="ru-RU" sz="2400" dirty="0"/>
              <a:t>. </a:t>
            </a:r>
            <a:r>
              <a:rPr lang="ru-RU" sz="2400" b="1" dirty="0"/>
              <a:t>применением</a:t>
            </a:r>
            <a:r>
              <a:rPr lang="ru-RU" sz="2400" dirty="0"/>
              <a:t> схемы сети, учитывающей ответственность </a:t>
            </a:r>
            <a:r>
              <a:rPr lang="ru-RU" sz="2400" dirty="0" err="1"/>
              <a:t>электроприемников</a:t>
            </a:r>
            <a:r>
              <a:rPr lang="ru-RU" sz="2400" dirty="0"/>
              <a:t>;</a:t>
            </a:r>
          </a:p>
          <a:p>
            <a:r>
              <a:rPr lang="ru-RU" sz="2400" dirty="0"/>
              <a:t>2. </a:t>
            </a:r>
            <a:r>
              <a:rPr lang="ru-RU" sz="2400" b="1" dirty="0"/>
              <a:t>выбором</a:t>
            </a:r>
            <a:r>
              <a:rPr lang="ru-RU" sz="2400" dirty="0"/>
              <a:t> соответствующих марок проводов и кабелей;</a:t>
            </a:r>
          </a:p>
          <a:p>
            <a:r>
              <a:rPr lang="ru-RU" sz="2400" dirty="0"/>
              <a:t>3. </a:t>
            </a:r>
            <a:r>
              <a:rPr lang="ru-RU" sz="2400" b="1" dirty="0"/>
              <a:t>тщательным расчетом </a:t>
            </a:r>
            <a:r>
              <a:rPr lang="ru-RU" sz="2400" dirty="0"/>
              <a:t>сечений проводов и кабелей по нагреву, допустимой потере напряжения и механической прочности и расчетом устройств регулирования напряжения;</a:t>
            </a:r>
          </a:p>
          <a:p>
            <a:r>
              <a:rPr lang="ru-RU" sz="2400" dirty="0"/>
              <a:t>4. </a:t>
            </a:r>
            <a:r>
              <a:rPr lang="ru-RU" sz="2400" b="1" dirty="0"/>
              <a:t>соблюдением технологии </a:t>
            </a:r>
            <a:r>
              <a:rPr lang="ru-RU" sz="2400" dirty="0"/>
              <a:t>электромонтажных работ;</a:t>
            </a:r>
          </a:p>
          <a:p>
            <a:r>
              <a:rPr lang="ru-RU" sz="2400" dirty="0"/>
              <a:t>5. своевременным и качественным </a:t>
            </a:r>
            <a:r>
              <a:rPr lang="ru-RU" sz="2400" b="1" dirty="0"/>
              <a:t>выполнением правил </a:t>
            </a:r>
            <a:r>
              <a:rPr lang="ru-RU" sz="2400" dirty="0"/>
              <a:t>технической эксплуатации.</a:t>
            </a:r>
          </a:p>
          <a:p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81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Живучесть электрической сети -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4412" y="1465944"/>
            <a:ext cx="8915400" cy="45613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dirty="0" smtClean="0"/>
              <a:t>это </a:t>
            </a:r>
            <a:r>
              <a:rPr lang="ru-RU" sz="2200" dirty="0"/>
              <a:t>свойство выполнять свое назначение в условиях разрушающих воздействий в том числе и в боевой обстановке при воздействиях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средств </a:t>
            </a:r>
            <a:r>
              <a:rPr lang="ru-RU" sz="2200" dirty="0"/>
              <a:t>поражения противника.</a:t>
            </a:r>
          </a:p>
          <a:p>
            <a:pPr marL="0" indent="0" algn="ctr">
              <a:buNone/>
            </a:pPr>
            <a:r>
              <a:rPr lang="ru-RU" sz="2200" b="1" dirty="0"/>
              <a:t>Живучесть достигается:</a:t>
            </a:r>
          </a:p>
          <a:p>
            <a:r>
              <a:rPr lang="ru-RU" sz="2200" dirty="0"/>
              <a:t>1. использованием конструкций, которые наименее подвержены разрушению при воздействии поражающих факторов оружия противника;</a:t>
            </a:r>
          </a:p>
          <a:p>
            <a:r>
              <a:rPr lang="ru-RU" sz="2200" dirty="0"/>
              <a:t>2. специальной защитой сети от поражающих факторов;</a:t>
            </a:r>
          </a:p>
          <a:p>
            <a:r>
              <a:rPr lang="ru-RU" sz="2200" dirty="0"/>
              <a:t>3. четкой организацией ремонтно-восстановительных работ. Живучесть - основное тактическое требование.</a:t>
            </a:r>
          </a:p>
          <a:p>
            <a:endParaRPr lang="ru-RU" sz="2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FDBD-851F-42AA-AADD-252EEE57A5B5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4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Экономичность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0" y="1306285"/>
            <a:ext cx="9066212" cy="48241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/>
              <a:t>это </a:t>
            </a:r>
            <a:r>
              <a:rPr lang="ru-RU" sz="2200" dirty="0"/>
              <a:t>минимум затрат на сооружение и эксплуатацию сети при условии выполнения требований надежности и живучести</a:t>
            </a:r>
            <a:r>
              <a:rPr lang="ru-RU" sz="2200" dirty="0" smtClean="0"/>
              <a:t>.</a:t>
            </a:r>
          </a:p>
          <a:p>
            <a:pPr marL="0" indent="0" algn="ctr">
              <a:buNone/>
            </a:pPr>
            <a:endParaRPr lang="ru-RU" sz="2200" dirty="0"/>
          </a:p>
          <a:p>
            <a:pPr marL="0" indent="0" algn="ctr">
              <a:buNone/>
            </a:pPr>
            <a:r>
              <a:rPr lang="ru-RU" sz="2200" b="1" dirty="0"/>
              <a:t>Экономичность обеспечивается</a:t>
            </a:r>
            <a:r>
              <a:rPr lang="ru-RU" sz="2200" dirty="0"/>
              <a:t>:</a:t>
            </a:r>
          </a:p>
          <a:p>
            <a:r>
              <a:rPr lang="ru-RU" sz="2200" dirty="0" smtClean="0"/>
              <a:t> </a:t>
            </a:r>
            <a:r>
              <a:rPr lang="ru-RU" sz="2200" dirty="0"/>
              <a:t>применением типовых серийно выпускаемых и стандартных конструкций;</a:t>
            </a:r>
          </a:p>
          <a:p>
            <a:r>
              <a:rPr lang="ru-RU" sz="2200" dirty="0" smtClean="0"/>
              <a:t> </a:t>
            </a:r>
            <a:r>
              <a:rPr lang="ru-RU" sz="2200" dirty="0"/>
              <a:t>унификацией материалов и оборудования;</a:t>
            </a:r>
          </a:p>
          <a:p>
            <a:r>
              <a:rPr lang="ru-RU" sz="2200" dirty="0" smtClean="0"/>
              <a:t> </a:t>
            </a:r>
            <a:r>
              <a:rPr lang="ru-RU" sz="2200" dirty="0"/>
              <a:t>применением </a:t>
            </a:r>
            <a:r>
              <a:rPr lang="ru-RU" sz="2200" dirty="0" err="1"/>
              <a:t>недефицитньгх</a:t>
            </a:r>
            <a:r>
              <a:rPr lang="ru-RU" sz="2200" dirty="0"/>
              <a:t> и недорогих материалов;</a:t>
            </a:r>
          </a:p>
          <a:p>
            <a:r>
              <a:rPr lang="ru-RU" sz="2200" dirty="0" smtClean="0"/>
              <a:t> </a:t>
            </a:r>
            <a:r>
              <a:rPr lang="ru-RU" sz="2200" dirty="0"/>
              <a:t>возможностью дальнейшего развития, расширения и усовершенствования в процессе эксплуатации.</a:t>
            </a:r>
          </a:p>
          <a:p>
            <a:endParaRPr lang="ru-RU" sz="2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248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Унификация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806" y="2133600"/>
            <a:ext cx="6448213" cy="377825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88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Передача энергии от электростанции потребителю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14</a:t>
            </a:fld>
            <a:endParaRPr lang="en-US" dirty="0"/>
          </a:p>
        </p:txBody>
      </p:sp>
      <p:pic>
        <p:nvPicPr>
          <p:cNvPr id="1026" name="Picture 2" descr="https://microtechnics.ru/wp-content/uploads/2016/02/Rasprostranenie-peremennogo-tok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2832100"/>
            <a:ext cx="59436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150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1854" y="353682"/>
            <a:ext cx="7848908" cy="5886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F65E-9966-4276-854C-2BFA8D7E620C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94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577" y="715992"/>
            <a:ext cx="9405773" cy="529074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6BF-8672-46A8-A7FE-C57804C89B4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10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793" y="60385"/>
            <a:ext cx="8191089" cy="614331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12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95325"/>
            <a:ext cx="97536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4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Электролиз на постоянном токе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5101" y="2133600"/>
            <a:ext cx="6983624" cy="377825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2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ЭЛЕКТРИЧЕСКАЯ СЕТЬ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5450" y="1447800"/>
            <a:ext cx="9812875" cy="5257800"/>
          </a:xfrm>
        </p:spPr>
        <p:txBody>
          <a:bodyPr>
            <a:noAutofit/>
          </a:bodyPr>
          <a:lstStyle/>
          <a:p>
            <a:pPr fontAlgn="base"/>
            <a:r>
              <a:rPr lang="ru-RU" sz="2400" b="1" dirty="0"/>
              <a:t>Электрическая сеть </a:t>
            </a:r>
            <a:r>
              <a:rPr lang="ru-RU" sz="2400" dirty="0"/>
              <a:t>– это совокупность различного напряжения линий и подстанций, задачей которых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является </a:t>
            </a:r>
            <a:r>
              <a:rPr lang="ru-RU" sz="2400" b="1" dirty="0"/>
              <a:t>передача и распределение электроэнергии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  <a:p>
            <a:pPr fontAlgn="base"/>
            <a:r>
              <a:rPr lang="ru-RU" sz="2400" dirty="0"/>
              <a:t>Электрические сети </a:t>
            </a:r>
            <a:r>
              <a:rPr lang="ru-RU" sz="2400" b="1" dirty="0"/>
              <a:t>делят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назначению, месту прокладки, величине напряжения, принципу построения, роду тока и некоторым другим признакам</a:t>
            </a:r>
            <a:r>
              <a:rPr lang="ru-RU" sz="2400" dirty="0"/>
              <a:t>.</a:t>
            </a:r>
          </a:p>
          <a:p>
            <a:endParaRPr lang="ru-RU" sz="2400" dirty="0" smtClean="0"/>
          </a:p>
          <a:p>
            <a:r>
              <a:rPr lang="ru-RU" sz="2400" dirty="0" smtClean="0"/>
              <a:t>Электрические </a:t>
            </a:r>
            <a:r>
              <a:rPr lang="ru-RU" sz="2400" dirty="0"/>
              <a:t>сети </a:t>
            </a:r>
            <a:r>
              <a:rPr lang="ru-RU" sz="2400" b="1" dirty="0"/>
              <a:t>классифицируют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ряду показателей</a:t>
            </a:r>
            <a:r>
              <a:rPr lang="ru-RU" sz="2400" dirty="0"/>
              <a:t>, характеризующих как сеть в целом</a:t>
            </a:r>
            <a:r>
              <a:rPr lang="ru-RU" sz="2400" dirty="0" smtClean="0"/>
              <a:t>,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так и отдельные линии электропередачи (ЛЭП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3010-B35C-4EDB-9B12-29082510C0F6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637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802" y="86265"/>
            <a:ext cx="8162334" cy="612175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7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037" y="1114425"/>
            <a:ext cx="6257925" cy="4629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455" y="125120"/>
            <a:ext cx="7801341" cy="57708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http://jelektro.ru/wp-content/uploads/2013/10/ac-dc-e1390846640522.jpg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2314575"/>
            <a:ext cx="13335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32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95325"/>
            <a:ext cx="97536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25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147" y="497693"/>
            <a:ext cx="7696200" cy="57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28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32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472" y="76080"/>
            <a:ext cx="7781026" cy="583577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15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269694"/>
            <a:ext cx="8764779" cy="2102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420" y="2581154"/>
            <a:ext cx="8795571" cy="31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0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8988424" cy="674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36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Выпрямление переменного тока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28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916" y="1285529"/>
            <a:ext cx="5949661" cy="48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02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540" y="119280"/>
            <a:ext cx="8504747" cy="585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3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0696" y="147337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Распределение </a:t>
            </a:r>
            <a:r>
              <a:rPr lang="ru-RU" sz="2800" b="1" dirty="0">
                <a:solidFill>
                  <a:schemeClr val="tx1"/>
                </a:solidFill>
              </a:rPr>
              <a:t>электрической энергии 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из </a:t>
            </a:r>
            <a:r>
              <a:rPr lang="ru-RU" sz="2800" b="1" dirty="0">
                <a:solidFill>
                  <a:schemeClr val="tx1"/>
                </a:solidFill>
              </a:rPr>
              <a:t>старого диафильма</a:t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6358"/>
          <a:stretch/>
        </p:blipFill>
        <p:spPr>
          <a:xfrm>
            <a:off x="3309710" y="1297354"/>
            <a:ext cx="6975701" cy="54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07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36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99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38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33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84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34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860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41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143000"/>
            <a:ext cx="5981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12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Сглаживание пульсаций выпрямленного напряжения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36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85" y="2095499"/>
            <a:ext cx="9555553" cy="38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6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569" y="319177"/>
            <a:ext cx="8031193" cy="60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85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38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05" y="301925"/>
            <a:ext cx="9597475" cy="48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98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Ощущение переменного и постоянного тока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592" y="2139351"/>
            <a:ext cx="10300953" cy="3502324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7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624110"/>
            <a:ext cx="9885362" cy="728440"/>
          </a:xfrm>
        </p:spPr>
        <p:txBody>
          <a:bodyPr>
            <a:normAutofit fontScale="90000"/>
          </a:bodyPr>
          <a:lstStyle/>
          <a:p>
            <a:r>
              <a:rPr lang="ru-RU" dirty="0"/>
              <a:t>КЛАСИФИКАЦИЯ </a:t>
            </a:r>
            <a:r>
              <a:rPr lang="ru-RU" dirty="0" smtClean="0"/>
              <a:t>ЭЛЕКТРИЧЕСКИХ СЕТЕЙ (1)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63244684"/>
              </p:ext>
            </p:extLst>
          </p:nvPr>
        </p:nvGraphicFramePr>
        <p:xfrm>
          <a:off x="1619250" y="1439333"/>
          <a:ext cx="95821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F336-D574-4F05-8AF0-5E48F1EF3DA7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49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9218762" cy="69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71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Регулирование частоты вращения двигателя с помощью выпрямителя и инвертора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41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166" y="2409824"/>
            <a:ext cx="8656117" cy="36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99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42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9554"/>
            <a:ext cx="8445260" cy="59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0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43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79" y="470238"/>
            <a:ext cx="10547350" cy="55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92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44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95250"/>
            <a:ext cx="94297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01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A07D-1A60-4A69-9506-F6B7A4A8FCFB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39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624110"/>
            <a:ext cx="9885362" cy="728440"/>
          </a:xfrm>
        </p:spPr>
        <p:txBody>
          <a:bodyPr>
            <a:normAutofit fontScale="90000"/>
          </a:bodyPr>
          <a:lstStyle/>
          <a:p>
            <a:r>
              <a:rPr lang="ru-RU" dirty="0"/>
              <a:t>КЛАСИФИКАЦИЯ </a:t>
            </a:r>
            <a:r>
              <a:rPr lang="ru-RU" dirty="0" smtClean="0"/>
              <a:t>ЭЛЕКТРИЧЕСКИХ СЕТЕЙ (2)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63433123"/>
              </p:ext>
            </p:extLst>
          </p:nvPr>
        </p:nvGraphicFramePr>
        <p:xfrm>
          <a:off x="1771650" y="1439333"/>
          <a:ext cx="9442449" cy="5614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AA7A-9915-448F-8DD9-1FB423C4A3D6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64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624110"/>
            <a:ext cx="9885362" cy="728440"/>
          </a:xfrm>
        </p:spPr>
        <p:txBody>
          <a:bodyPr>
            <a:normAutofit fontScale="90000"/>
          </a:bodyPr>
          <a:lstStyle/>
          <a:p>
            <a:r>
              <a:rPr lang="ru-RU" dirty="0"/>
              <a:t>КЛАСИФИКАЦИЯ </a:t>
            </a:r>
            <a:r>
              <a:rPr lang="ru-RU" dirty="0" smtClean="0"/>
              <a:t>ЭЛЕКТРИЧЕСКИХ СЕТЕЙ (3)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14206388"/>
              </p:ext>
            </p:extLst>
          </p:nvPr>
        </p:nvGraphicFramePr>
        <p:xfrm>
          <a:off x="1619250" y="1439333"/>
          <a:ext cx="94424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27A0-6656-4E63-8EEE-9A13E39C7C1D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9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624110"/>
            <a:ext cx="9885362" cy="728440"/>
          </a:xfrm>
        </p:spPr>
        <p:txBody>
          <a:bodyPr>
            <a:normAutofit fontScale="90000"/>
          </a:bodyPr>
          <a:lstStyle/>
          <a:p>
            <a:r>
              <a:rPr lang="ru-RU" dirty="0"/>
              <a:t>КЛАСИФИКАЦИЯ </a:t>
            </a:r>
            <a:r>
              <a:rPr lang="ru-RU" dirty="0" smtClean="0"/>
              <a:t>ЭЛЕКТРИЧЕСКИХ СЕТЕЙ (4)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33353095"/>
              </p:ext>
            </p:extLst>
          </p:nvPr>
        </p:nvGraphicFramePr>
        <p:xfrm>
          <a:off x="1619250" y="1439333"/>
          <a:ext cx="99758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27A0-6656-4E63-8EEE-9A13E39C7C1D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80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624110"/>
            <a:ext cx="9885362" cy="728440"/>
          </a:xfrm>
        </p:spPr>
        <p:txBody>
          <a:bodyPr>
            <a:normAutofit fontScale="90000"/>
          </a:bodyPr>
          <a:lstStyle/>
          <a:p>
            <a:r>
              <a:rPr lang="ru-RU" dirty="0"/>
              <a:t>КЛАСИФИКАЦИЯ </a:t>
            </a:r>
            <a:r>
              <a:rPr lang="ru-RU" dirty="0" smtClean="0"/>
              <a:t>ЭЛЕКТРИЧЕСКИХ СЕТЕЙ (5)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91847420"/>
              </p:ext>
            </p:extLst>
          </p:nvPr>
        </p:nvGraphicFramePr>
        <p:xfrm>
          <a:off x="1619250" y="1439333"/>
          <a:ext cx="99758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27A0-6656-4E63-8EEE-9A13E39C7C1D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7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Схемы силовых сетей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35"/>
          <a:stretch/>
        </p:blipFill>
        <p:spPr>
          <a:xfrm>
            <a:off x="2345274" y="1543050"/>
            <a:ext cx="8970425" cy="4724656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70EA-66A1-443B-BCA2-36B14712E7DF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проф. Невзорова А.Б.  Электротехника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194</TotalTime>
  <Words>860</Words>
  <Application>Microsoft Office PowerPoint</Application>
  <PresentationFormat>Произвольный</PresentationFormat>
  <Paragraphs>221</Paragraphs>
  <Slides>45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Легкий дым</vt:lpstr>
      <vt:lpstr>Электрические сети и основы электроснабжения</vt:lpstr>
      <vt:lpstr>ЭЛЕКТРИЧЕСКАЯ СЕТЬ</vt:lpstr>
      <vt:lpstr>Распределение электрической энергии  из старого диафильма </vt:lpstr>
      <vt:lpstr>КЛАСИФИКАЦИЯ ЭЛЕКТРИЧЕСКИХ СЕТЕЙ (1)</vt:lpstr>
      <vt:lpstr>КЛАСИФИКАЦИЯ ЭЛЕКТРИЧЕСКИХ СЕТЕЙ (2)</vt:lpstr>
      <vt:lpstr>КЛАСИФИКАЦИЯ ЭЛЕКТРИЧЕСКИХ СЕТЕЙ (3)</vt:lpstr>
      <vt:lpstr>КЛАСИФИКАЦИЯ ЭЛЕКТРИЧЕСКИХ СЕТЕЙ (4)</vt:lpstr>
      <vt:lpstr>КЛАСИФИКАЦИЯ ЭЛЕКТРИЧЕСКИХ СЕТЕЙ (5)</vt:lpstr>
      <vt:lpstr>Схемы силовых сетей</vt:lpstr>
      <vt:lpstr>Надежность электрических сетей обеспечивается: </vt:lpstr>
      <vt:lpstr>Живучесть электрической сети - </vt:lpstr>
      <vt:lpstr>Экономичность </vt:lpstr>
      <vt:lpstr>Унификация </vt:lpstr>
      <vt:lpstr>Передача энергии от электростанции потребителю 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Электролиз на постоянном токе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Выпрямление переменного тока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Сглаживание пульсаций выпрямленного напряжения</vt:lpstr>
      <vt:lpstr>Презентация PowerPoint</vt:lpstr>
      <vt:lpstr>Презентация PowerPoint</vt:lpstr>
      <vt:lpstr>Ощущение переменного и постоянного тока</vt:lpstr>
      <vt:lpstr>Презентация PowerPoint</vt:lpstr>
      <vt:lpstr>Регулирование частоты вращения двигателя с помощью выпрямителя и инвертора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КЛАСИФИКАЦИЯ ЭЛЕКТРИЧЕСКИХ СЕТЕЙ</dc:title>
  <dc:creator>User</dc:creator>
  <cp:lastModifiedBy>User</cp:lastModifiedBy>
  <cp:revision>31</cp:revision>
  <dcterms:created xsi:type="dcterms:W3CDTF">2019-02-11T11:44:22Z</dcterms:created>
  <dcterms:modified xsi:type="dcterms:W3CDTF">2022-06-24T12:12:28Z</dcterms:modified>
</cp:coreProperties>
</file>